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7"/>
  </p:notesMasterIdLst>
  <p:sldIdLst>
    <p:sldId id="256" r:id="rId2"/>
    <p:sldId id="261" r:id="rId3"/>
    <p:sldId id="317" r:id="rId4"/>
    <p:sldId id="305" r:id="rId5"/>
    <p:sldId id="272" r:id="rId6"/>
    <p:sldId id="319" r:id="rId7"/>
    <p:sldId id="316" r:id="rId8"/>
    <p:sldId id="315" r:id="rId9"/>
    <p:sldId id="306" r:id="rId10"/>
    <p:sldId id="307" r:id="rId11"/>
    <p:sldId id="310" r:id="rId12"/>
    <p:sldId id="271" r:id="rId13"/>
    <p:sldId id="312" r:id="rId14"/>
    <p:sldId id="318" r:id="rId15"/>
    <p:sldId id="284"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Didact Gothic" panose="00000500000000000000" pitchFamily="2" charset="0"/>
      <p:regular r:id="rId22"/>
    </p:embeddedFont>
    <p:embeddedFont>
      <p:font typeface="Old Standard TT" panose="020B0604020202020204" charset="0"/>
      <p:regular r:id="rId23"/>
      <p:bold r:id="rId24"/>
      <p: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EFFFE1-4E7C-6578-65CB-DDE35CC5FCAB}" v="1" dt="2023-03-02T15:14:07.643"/>
    <p1510:client id="{20C3E3D3-47AC-3AB5-2F3D-E7E574D106BA}" v="567" dt="2023-03-01T14:58:01.261"/>
    <p1510:client id="{2AABF95A-C7D4-A4D3-589E-9BDB31309E9E}" v="291" dt="2023-02-27T14:29:19.514"/>
    <p1510:client id="{49F6755A-707F-51F1-963E-B73649DB5146}" v="2" dt="2023-03-01T12:56:10.968"/>
    <p1510:client id="{511396EF-D305-C468-1E83-BF68D07AC4AA}" v="1181" dt="2023-02-28T16:08:43.786"/>
    <p1510:client id="{6C7286A9-373C-58B1-E190-5DDDA32E9450}" v="93" dt="2023-03-02T09:05:09.838"/>
    <p1510:client id="{6FC72CDE-6CD3-2B7D-027E-56903EEE77B5}" v="2331" dt="2023-03-01T15:55:01.509"/>
    <p1510:client id="{72785216-0707-CF90-B598-9B3B0B41141D}" v="1017" dt="2023-03-01T14:45:14.731"/>
    <p1510:client id="{72BBDCCD-4DF3-35E8-03FD-2902FB953D63}" v="185" dt="2023-02-28T14:00:13.547"/>
    <p1510:client id="{769781B6-C487-4467-9FD6-5661B9D8EB60}" v="8" dt="2023-02-26T12:11:45.743"/>
    <p1510:client id="{799573E4-955C-9166-F0C7-3EEED064BD81}" v="74" dt="2023-02-28T14:21:40.240"/>
    <p1510:client id="{7A2DFCA0-83DE-DBDD-F8E9-5B1214BAEC1A}" v="180" dt="2023-02-28T15:26:33.981"/>
    <p1510:client id="{7EBED3D8-068F-4BBD-A324-E23B9F8EE31D}" v="461" dt="2023-02-26T14:05:39.539"/>
    <p1510:client id="{7F9BFDB5-56B7-1DC3-3805-5C386F464F1B}" v="291" dt="2023-02-28T14:02:09.481"/>
    <p1510:client id="{81DFFADD-D491-14A7-A93D-CAC94C8BFCFF}" v="15" dt="2023-02-28T16:10:04.233"/>
    <p1510:client id="{84985906-5606-8FA0-E5A2-1F575AF0E592}" v="208" dt="2023-02-27T15:23:06.848"/>
    <p1510:client id="{95DC2885-C0A5-88E9-1066-10300DD9011E}" v="445" dt="2023-03-02T15:10:20.901"/>
    <p1510:client id="{9A6ABE02-E3C7-7D3C-BD94-B845361B4853}" v="1018" dt="2023-02-28T16:23:08.575"/>
    <p1510:client id="{A9AFE19B-2073-CBCB-90F5-3163272F8EEC}" v="216" dt="2023-02-27T14:32:03.058"/>
    <p1510:client id="{B5BF4184-3D9E-868B-1AE0-44143E44AB7B}" v="1245" dt="2023-03-01T09:25:35.140"/>
    <p1510:client id="{D25A9833-0ABD-2A9A-A2E5-6057BB0E7438}" v="115" dt="2023-03-02T04:37:01.846"/>
    <p1510:client id="{D2B46816-0F40-2B06-11AC-0046AD262D23}" v="888" dt="2023-03-01T10:46:05.493"/>
    <p1510:client id="{E8A4E81B-095F-4E83-93BB-385FB9C1C7B1}" v="103" dt="2023-02-26T11:06:00.150"/>
    <p1510:client id="{F124B1DB-21E7-D24E-3F2F-E52A87A2907C}" v="1321" dt="2023-02-25T10:50:45.415"/>
    <p1510:client id="{F48A12F1-F8F4-B401-4AB3-BB00FC18D733}" v="671" dt="2023-03-01T13:08:59.122"/>
  </p1510:revLst>
</p1510:revInfo>
</file>

<file path=ppt/tableStyles.xml><?xml version="1.0" encoding="utf-8"?>
<a:tblStyleLst xmlns:a="http://schemas.openxmlformats.org/drawingml/2006/main" def="{789681CA-6D18-4DFC-84CE-D64A31EAF498}">
  <a:tblStyle styleId="{789681CA-6D18-4DFC-84CE-D64A31EAF49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cits.ucsb.edu/fake-news/danger-social"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1dd3286a66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11dd3286a66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2df404932a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2df404932a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1545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2df404932a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2df404932a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96781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7"/>
        <p:cNvGrpSpPr/>
        <p:nvPr/>
      </p:nvGrpSpPr>
      <p:grpSpPr>
        <a:xfrm>
          <a:off x="0" y="0"/>
          <a:ext cx="0" cy="0"/>
          <a:chOff x="0" y="0"/>
          <a:chExt cx="0" cy="0"/>
        </a:xfrm>
      </p:grpSpPr>
      <p:sp>
        <p:nvSpPr>
          <p:cNvPr id="748" name="Google Shape;748;g99f2f57a71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99f2f57a71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Sagar</a:t>
            </a:r>
          </a:p>
          <a:p>
            <a:pPr marL="0" indent="0">
              <a:buNone/>
            </a:pPr>
            <a:r>
              <a:rPr lang="en-US"/>
              <a:t>Work with the Labeled Unreliable News Dataset and train models which try to accurately classify documents/news between 4 labels.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2df404932a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2df404932a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Sagar</a:t>
            </a:r>
          </a:p>
          <a:p>
            <a:pPr marL="0" indent="0">
              <a:buNone/>
            </a:pPr>
            <a:endParaRPr lang="en-US"/>
          </a:p>
          <a:p>
            <a:pPr marL="0" indent="0">
              <a:buNone/>
            </a:pPr>
            <a:r>
              <a:rPr lang="en-US"/>
              <a:t>Fake news—news articles that are intentionally and verifiably false designed to manipulate people’s perceptions of reality—has been used to influence politics and promote advertising. But it has also become a method to stir up and intensify social conflict. - </a:t>
            </a:r>
            <a:r>
              <a:rPr lang="en-US">
                <a:hlinkClick r:id="rId3"/>
              </a:rPr>
              <a:t>https://www.cits.ucsb.edu/fake-news/danger-social</a:t>
            </a:r>
            <a:endParaRPr lang="en-US"/>
          </a:p>
          <a:p>
            <a:pPr marL="0" indent="0">
              <a:buNone/>
            </a:pPr>
            <a:r>
              <a:rPr lang="en-US" err="1"/>
              <a:t>NewsGuard’s</a:t>
            </a:r>
            <a:r>
              <a:rPr lang="en-US"/>
              <a:t> </a:t>
            </a:r>
            <a:r>
              <a:rPr lang="en-US" i="1"/>
              <a:t>Misinformation Monitor</a:t>
            </a:r>
            <a:r>
              <a:rPr lang="en-US"/>
              <a:t>, a fact-checking bulletin, reported an investigation in March 2022: Within 40 minutes of joining the TikTok app, accounts were shown misleading content about the war in Ukraine. These claims were both pro-Russian and pro-Ukranian, but were all false. - https://www.cits.ucsb.edu/fake-news/danger-social</a:t>
            </a:r>
          </a:p>
        </p:txBody>
      </p:sp>
    </p:spTree>
    <p:extLst>
      <p:ext uri="{BB962C8B-B14F-4D97-AF65-F5344CB8AC3E}">
        <p14:creationId xmlns:p14="http://schemas.microsoft.com/office/powerpoint/2010/main" val="11992041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t>Sagar</a:t>
            </a:r>
          </a:p>
        </p:txBody>
      </p:sp>
    </p:spTree>
    <p:extLst>
      <p:ext uri="{BB962C8B-B14F-4D97-AF65-F5344CB8AC3E}">
        <p14:creationId xmlns:p14="http://schemas.microsoft.com/office/powerpoint/2010/main" val="17138139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12fe0ca072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12fe0ca072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Give an outline of the project’s intended method, giving the overall plans for investigation.   </a:t>
            </a:r>
          </a:p>
          <a:p>
            <a:pPr marL="171450" indent="-171450">
              <a:buFont typeface="Arial,Sans-Serif"/>
              <a:buChar char="•"/>
            </a:pPr>
            <a:r>
              <a:rPr lang="en-US"/>
              <a:t>The scope of the basic project should be made clear; with any optional deliverables mentioned. </a:t>
            </a:r>
          </a:p>
          <a:p>
            <a:pPr marL="171450" indent="-171450">
              <a:buFont typeface="Arial,Sans-Serif"/>
              <a:buChar char="•"/>
            </a:pPr>
            <a:r>
              <a:rPr lang="en-US"/>
              <a:t>This section should link well with the proposed schedule and role assignment slides. </a:t>
            </a:r>
          </a:p>
          <a:p>
            <a:pPr marL="171450" indent="-171450">
              <a:buFont typeface="Arial,Sans-Serif"/>
              <a:buChar char="•"/>
            </a:pPr>
            <a:r>
              <a:rPr lang="en-US"/>
              <a:t>Where appropriate, reference methods to be taken from the textbook chapters, online posts or scientific literature.   </a:t>
            </a:r>
          </a:p>
          <a:p>
            <a:pPr marL="171450" indent="-171450">
              <a:buFont typeface="Arial,Sans-Serif"/>
              <a:buChar char="•"/>
            </a:pPr>
            <a:r>
              <a:rPr lang="en-US"/>
              <a:t>Your group is not bound to execute the proposed method; it is expected that minor deviations are expected in your final report. Large changes in overall project scope should be communicated to your project mentor.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2df404932a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2df404932a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36706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2df404932a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2df404932a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Precision recall, F1 score, AUC, propose a satisfactory project outcome, reference similar works</a:t>
            </a:r>
            <a:endParaRPr/>
          </a:p>
        </p:txBody>
      </p:sp>
    </p:spTree>
    <p:extLst>
      <p:ext uri="{BB962C8B-B14F-4D97-AF65-F5344CB8AC3E}">
        <p14:creationId xmlns:p14="http://schemas.microsoft.com/office/powerpoint/2010/main" val="40556901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12df404932a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12df404932a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66746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Google Shape;511;g11dd3286a66_0_4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2" name="Google Shape;512;g11dd3286a66_0_4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lgn="just">
              <a:buNone/>
            </a:pPr>
            <a:r>
              <a:rPr lang="en"/>
              <a:t>Indicating the dates by which you plan to complete project components.  Make sure the schedule is plausible. You may find that a table format with the remaining weeks of the course helpful to describe this goal.  </a:t>
            </a:r>
            <a:endParaRPr lang="en-US"/>
          </a:p>
          <a:p>
            <a:pPr marL="0" indent="0" algn="just">
              <a:buNone/>
            </a:pPr>
            <a:endParaRPr lang="en-US"/>
          </a:p>
          <a:p>
            <a:pPr marL="0" indent="0" algn="just">
              <a:buNone/>
            </a:pPr>
            <a:r>
              <a:rPr lang="en"/>
              <a:t>Grey out portions of the schedule that have past and state whether the goals of the past weeks have been met and how.</a:t>
            </a:r>
            <a:endParaRPr lang="en-US"/>
          </a:p>
          <a:p>
            <a:pPr marL="0" indent="0" algn="just">
              <a:buNone/>
            </a:pPr>
            <a:endParaRPr lang="en"/>
          </a:p>
          <a:p>
            <a:pPr marL="0" indent="0" algn="just">
              <a:buNone/>
            </a:pPr>
            <a:r>
              <a:rPr lang="en"/>
              <a:t>Due Thur. 6 Apr </a:t>
            </a:r>
          </a:p>
          <a:p>
            <a:pPr marL="0" indent="0">
              <a:buNone/>
            </a:pP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484100" y="1479650"/>
            <a:ext cx="6175800" cy="1640400"/>
          </a:xfrm>
          <a:prstGeom prst="rect">
            <a:avLst/>
          </a:prstGeom>
        </p:spPr>
        <p:txBody>
          <a:bodyPr spcFirstLastPara="1" wrap="square" lIns="0" tIns="91425" rIns="91425" bIns="91425" anchor="b" anchorCtr="0">
            <a:noAutofit/>
          </a:bodyPr>
          <a:lstStyle>
            <a:lvl1pPr lvl="0" algn="ctr" rtl="0">
              <a:lnSpc>
                <a:spcPct val="90000"/>
              </a:lnSpc>
              <a:spcBef>
                <a:spcPts val="0"/>
              </a:spcBef>
              <a:spcAft>
                <a:spcPts val="0"/>
              </a:spcAft>
              <a:buClr>
                <a:srgbClr val="191919"/>
              </a:buClr>
              <a:buSzPts val="5200"/>
              <a:buNone/>
              <a:defRPr sz="55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724250" y="3265350"/>
            <a:ext cx="5695500" cy="393600"/>
          </a:xfrm>
          <a:prstGeom prst="rect">
            <a:avLst/>
          </a:prstGeom>
          <a:ln>
            <a:noFill/>
          </a:ln>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35700" y="-30000"/>
            <a:ext cx="9215400" cy="5203500"/>
            <a:chOff x="-35700" y="-30000"/>
            <a:chExt cx="9215400" cy="5203500"/>
          </a:xfrm>
        </p:grpSpPr>
        <p:cxnSp>
          <p:nvCxnSpPr>
            <p:cNvPr id="12" name="Google Shape;12;p2"/>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3" name="Google Shape;13;p2"/>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4" name="Google Shape;14;p2"/>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5" name="Google Shape;15;p2"/>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6" name="Google Shape;16;p2"/>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7" name="Google Shape;17;p2"/>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8" name="Google Shape;18;p2"/>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blipFill>
          <a:blip r:embed="rId2">
            <a:alphaModFix/>
          </a:blip>
          <a:stretch>
            <a:fillRect/>
          </a:stretch>
        </a:blipFill>
        <a:effectLst/>
      </p:bgPr>
    </p:bg>
    <p:spTree>
      <p:nvGrpSpPr>
        <p:cNvPr id="1" name="Shape 104"/>
        <p:cNvGrpSpPr/>
        <p:nvPr/>
      </p:nvGrpSpPr>
      <p:grpSpPr>
        <a:xfrm>
          <a:off x="0" y="0"/>
          <a:ext cx="0" cy="0"/>
          <a:chOff x="0" y="0"/>
          <a:chExt cx="0" cy="0"/>
        </a:xfrm>
      </p:grpSpPr>
      <p:sp>
        <p:nvSpPr>
          <p:cNvPr id="105" name="Google Shape;105;p11"/>
          <p:cNvSpPr txBox="1">
            <a:spLocks noGrp="1"/>
          </p:cNvSpPr>
          <p:nvPr>
            <p:ph type="title" hasCustomPrompt="1"/>
          </p:nvPr>
        </p:nvSpPr>
        <p:spPr>
          <a:xfrm>
            <a:off x="713100" y="1249247"/>
            <a:ext cx="7717800" cy="2100300"/>
          </a:xfrm>
          <a:prstGeom prst="rect">
            <a:avLst/>
          </a:prstGeom>
        </p:spPr>
        <p:txBody>
          <a:bodyPr spcFirstLastPara="1" wrap="square" lIns="0" tIns="91425" rIns="91425" bIns="91425" anchor="b" anchorCtr="0">
            <a:noAutofit/>
          </a:bodyPr>
          <a:lstStyle>
            <a:lvl1pPr lvl="0" algn="ctr" rtl="0">
              <a:spcBef>
                <a:spcPts val="0"/>
              </a:spcBef>
              <a:spcAft>
                <a:spcPts val="0"/>
              </a:spcAft>
              <a:buSzPts val="9600"/>
              <a:buNone/>
              <a:defRPr sz="112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06" name="Google Shape;106;p11"/>
          <p:cNvSpPr txBox="1">
            <a:spLocks noGrp="1"/>
          </p:cNvSpPr>
          <p:nvPr>
            <p:ph type="subTitle" idx="1"/>
          </p:nvPr>
        </p:nvSpPr>
        <p:spPr>
          <a:xfrm>
            <a:off x="2453425" y="3349547"/>
            <a:ext cx="4237200" cy="5358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grpSp>
        <p:nvGrpSpPr>
          <p:cNvPr id="107" name="Google Shape;107;p11"/>
          <p:cNvGrpSpPr/>
          <p:nvPr/>
        </p:nvGrpSpPr>
        <p:grpSpPr>
          <a:xfrm>
            <a:off x="-35700" y="-30000"/>
            <a:ext cx="9215400" cy="5203500"/>
            <a:chOff x="-35700" y="-30000"/>
            <a:chExt cx="9215400" cy="5203500"/>
          </a:xfrm>
        </p:grpSpPr>
        <p:cxnSp>
          <p:nvCxnSpPr>
            <p:cNvPr id="108" name="Google Shape;108;p11"/>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09" name="Google Shape;109;p11"/>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10" name="Google Shape;110;p11"/>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11" name="Google Shape;111;p11"/>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12" name="Google Shape;112;p11"/>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13" name="Google Shape;113;p11"/>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14" name="Google Shape;114;p11"/>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6"/>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blipFill>
          <a:blip r:embed="rId2">
            <a:alphaModFix/>
          </a:blip>
          <a:stretch>
            <a:fillRect/>
          </a:stretch>
        </a:blipFill>
        <a:effectLst/>
      </p:bgPr>
    </p:bg>
    <p:spTree>
      <p:nvGrpSpPr>
        <p:cNvPr id="1" name="Shape 117"/>
        <p:cNvGrpSpPr/>
        <p:nvPr/>
      </p:nvGrpSpPr>
      <p:grpSpPr>
        <a:xfrm>
          <a:off x="0" y="0"/>
          <a:ext cx="0" cy="0"/>
          <a:chOff x="0" y="0"/>
          <a:chExt cx="0" cy="0"/>
        </a:xfrm>
      </p:grpSpPr>
      <p:sp>
        <p:nvSpPr>
          <p:cNvPr id="118" name="Google Shape;118;p13"/>
          <p:cNvSpPr txBox="1">
            <a:spLocks noGrp="1"/>
          </p:cNvSpPr>
          <p:nvPr>
            <p:ph type="title"/>
          </p:nvPr>
        </p:nvSpPr>
        <p:spPr>
          <a:xfrm>
            <a:off x="1380631" y="1148650"/>
            <a:ext cx="28032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19" name="Google Shape;119;p13"/>
          <p:cNvSpPr txBox="1">
            <a:spLocks noGrp="1"/>
          </p:cNvSpPr>
          <p:nvPr>
            <p:ph type="title" idx="2" hasCustomPrompt="1"/>
          </p:nvPr>
        </p:nvSpPr>
        <p:spPr>
          <a:xfrm>
            <a:off x="4962573" y="2352463"/>
            <a:ext cx="5352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0" name="Google Shape;120;p13"/>
          <p:cNvSpPr txBox="1">
            <a:spLocks noGrp="1"/>
          </p:cNvSpPr>
          <p:nvPr>
            <p:ph type="subTitle" idx="1"/>
          </p:nvPr>
        </p:nvSpPr>
        <p:spPr>
          <a:xfrm>
            <a:off x="843710" y="1600083"/>
            <a:ext cx="2805600" cy="527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a:endParaRPr/>
          </a:p>
        </p:txBody>
      </p:sp>
      <p:sp>
        <p:nvSpPr>
          <p:cNvPr id="121" name="Google Shape;121;p13"/>
          <p:cNvSpPr txBox="1">
            <a:spLocks noGrp="1"/>
          </p:cNvSpPr>
          <p:nvPr>
            <p:ph type="title" idx="3"/>
          </p:nvPr>
        </p:nvSpPr>
        <p:spPr>
          <a:xfrm>
            <a:off x="1378248" y="2352463"/>
            <a:ext cx="28032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2" name="Google Shape;122;p13"/>
          <p:cNvSpPr txBox="1">
            <a:spLocks noGrp="1"/>
          </p:cNvSpPr>
          <p:nvPr>
            <p:ph type="title" idx="4" hasCustomPrompt="1"/>
          </p:nvPr>
        </p:nvSpPr>
        <p:spPr>
          <a:xfrm>
            <a:off x="840948" y="2352463"/>
            <a:ext cx="5373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3" name="Google Shape;123;p13"/>
          <p:cNvSpPr txBox="1">
            <a:spLocks noGrp="1"/>
          </p:cNvSpPr>
          <p:nvPr>
            <p:ph type="subTitle" idx="5"/>
          </p:nvPr>
        </p:nvSpPr>
        <p:spPr>
          <a:xfrm>
            <a:off x="840947" y="2803944"/>
            <a:ext cx="2805600" cy="527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a:endParaRPr/>
          </a:p>
        </p:txBody>
      </p:sp>
      <p:sp>
        <p:nvSpPr>
          <p:cNvPr id="124" name="Google Shape;124;p13"/>
          <p:cNvSpPr txBox="1">
            <a:spLocks noGrp="1"/>
          </p:cNvSpPr>
          <p:nvPr>
            <p:ph type="title" idx="6"/>
          </p:nvPr>
        </p:nvSpPr>
        <p:spPr>
          <a:xfrm>
            <a:off x="1380631" y="3556275"/>
            <a:ext cx="28032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5" name="Google Shape;125;p13"/>
          <p:cNvSpPr txBox="1">
            <a:spLocks noGrp="1"/>
          </p:cNvSpPr>
          <p:nvPr>
            <p:ph type="title" idx="7" hasCustomPrompt="1"/>
          </p:nvPr>
        </p:nvSpPr>
        <p:spPr>
          <a:xfrm>
            <a:off x="843091" y="3556275"/>
            <a:ext cx="5373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6" name="Google Shape;126;p13"/>
          <p:cNvSpPr txBox="1">
            <a:spLocks noGrp="1"/>
          </p:cNvSpPr>
          <p:nvPr>
            <p:ph type="subTitle" idx="8"/>
          </p:nvPr>
        </p:nvSpPr>
        <p:spPr>
          <a:xfrm>
            <a:off x="843710" y="4007804"/>
            <a:ext cx="2805600" cy="527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a:endParaRPr/>
          </a:p>
        </p:txBody>
      </p:sp>
      <p:sp>
        <p:nvSpPr>
          <p:cNvPr id="127" name="Google Shape;127;p13"/>
          <p:cNvSpPr txBox="1">
            <a:spLocks noGrp="1"/>
          </p:cNvSpPr>
          <p:nvPr>
            <p:ph type="title" idx="9"/>
          </p:nvPr>
        </p:nvSpPr>
        <p:spPr>
          <a:xfrm>
            <a:off x="5502253" y="1148650"/>
            <a:ext cx="28008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8" name="Google Shape;128;p13"/>
          <p:cNvSpPr txBox="1">
            <a:spLocks noGrp="1"/>
          </p:cNvSpPr>
          <p:nvPr>
            <p:ph type="title" idx="13" hasCustomPrompt="1"/>
          </p:nvPr>
        </p:nvSpPr>
        <p:spPr>
          <a:xfrm>
            <a:off x="4964707" y="1148650"/>
            <a:ext cx="5352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29" name="Google Shape;129;p13"/>
          <p:cNvSpPr txBox="1">
            <a:spLocks noGrp="1"/>
          </p:cNvSpPr>
          <p:nvPr>
            <p:ph type="subTitle" idx="14"/>
          </p:nvPr>
        </p:nvSpPr>
        <p:spPr>
          <a:xfrm>
            <a:off x="4965334" y="1600083"/>
            <a:ext cx="2805600" cy="527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a:endParaRPr/>
          </a:p>
        </p:txBody>
      </p:sp>
      <p:sp>
        <p:nvSpPr>
          <p:cNvPr id="130" name="Google Shape;130;p13"/>
          <p:cNvSpPr txBox="1">
            <a:spLocks noGrp="1"/>
          </p:cNvSpPr>
          <p:nvPr>
            <p:ph type="title" idx="15"/>
          </p:nvPr>
        </p:nvSpPr>
        <p:spPr>
          <a:xfrm>
            <a:off x="5499872" y="2352463"/>
            <a:ext cx="28008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1" name="Google Shape;131;p13"/>
          <p:cNvSpPr txBox="1">
            <a:spLocks noGrp="1"/>
          </p:cNvSpPr>
          <p:nvPr>
            <p:ph type="title" idx="16" hasCustomPrompt="1"/>
          </p:nvPr>
        </p:nvSpPr>
        <p:spPr>
          <a:xfrm>
            <a:off x="843091" y="1148650"/>
            <a:ext cx="5373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2" name="Google Shape;132;p13"/>
          <p:cNvSpPr txBox="1">
            <a:spLocks noGrp="1"/>
          </p:cNvSpPr>
          <p:nvPr>
            <p:ph type="subTitle" idx="17"/>
          </p:nvPr>
        </p:nvSpPr>
        <p:spPr>
          <a:xfrm>
            <a:off x="4962571" y="2803944"/>
            <a:ext cx="2805600" cy="527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a:endParaRPr/>
          </a:p>
        </p:txBody>
      </p:sp>
      <p:sp>
        <p:nvSpPr>
          <p:cNvPr id="133" name="Google Shape;133;p13"/>
          <p:cNvSpPr txBox="1">
            <a:spLocks noGrp="1"/>
          </p:cNvSpPr>
          <p:nvPr>
            <p:ph type="title" idx="18"/>
          </p:nvPr>
        </p:nvSpPr>
        <p:spPr>
          <a:xfrm>
            <a:off x="5502253" y="3556275"/>
            <a:ext cx="28008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2400"/>
              <a:buNone/>
              <a:defRPr sz="22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34" name="Google Shape;134;p13"/>
          <p:cNvSpPr txBox="1">
            <a:spLocks noGrp="1"/>
          </p:cNvSpPr>
          <p:nvPr>
            <p:ph type="title" idx="19" hasCustomPrompt="1"/>
          </p:nvPr>
        </p:nvSpPr>
        <p:spPr>
          <a:xfrm>
            <a:off x="4964707" y="3556275"/>
            <a:ext cx="535200" cy="5277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5" name="Google Shape;135;p13"/>
          <p:cNvSpPr txBox="1">
            <a:spLocks noGrp="1"/>
          </p:cNvSpPr>
          <p:nvPr>
            <p:ph type="subTitle" idx="20"/>
          </p:nvPr>
        </p:nvSpPr>
        <p:spPr>
          <a:xfrm>
            <a:off x="4965334" y="4007804"/>
            <a:ext cx="2805600" cy="527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b="1"/>
            </a:lvl2pPr>
            <a:lvl3pPr lvl="2" rtl="0">
              <a:lnSpc>
                <a:spcPct val="100000"/>
              </a:lnSpc>
              <a:spcBef>
                <a:spcPts val="0"/>
              </a:spcBef>
              <a:spcAft>
                <a:spcPts val="0"/>
              </a:spcAft>
              <a:buSzPts val="1400"/>
              <a:buNone/>
              <a:defRPr b="1"/>
            </a:lvl3pPr>
            <a:lvl4pPr lvl="3" rtl="0">
              <a:lnSpc>
                <a:spcPct val="100000"/>
              </a:lnSpc>
              <a:spcBef>
                <a:spcPts val="0"/>
              </a:spcBef>
              <a:spcAft>
                <a:spcPts val="0"/>
              </a:spcAft>
              <a:buSzPts val="1400"/>
              <a:buNone/>
              <a:defRPr b="1"/>
            </a:lvl4pPr>
            <a:lvl5pPr lvl="4" rtl="0">
              <a:lnSpc>
                <a:spcPct val="100000"/>
              </a:lnSpc>
              <a:spcBef>
                <a:spcPts val="0"/>
              </a:spcBef>
              <a:spcAft>
                <a:spcPts val="0"/>
              </a:spcAft>
              <a:buSzPts val="1400"/>
              <a:buNone/>
              <a:defRPr b="1"/>
            </a:lvl5pPr>
            <a:lvl6pPr lvl="5" rtl="0">
              <a:lnSpc>
                <a:spcPct val="100000"/>
              </a:lnSpc>
              <a:spcBef>
                <a:spcPts val="0"/>
              </a:spcBef>
              <a:spcAft>
                <a:spcPts val="0"/>
              </a:spcAft>
              <a:buSzPts val="1400"/>
              <a:buNone/>
              <a:defRPr b="1"/>
            </a:lvl6pPr>
            <a:lvl7pPr lvl="6" rtl="0">
              <a:lnSpc>
                <a:spcPct val="100000"/>
              </a:lnSpc>
              <a:spcBef>
                <a:spcPts val="0"/>
              </a:spcBef>
              <a:spcAft>
                <a:spcPts val="0"/>
              </a:spcAft>
              <a:buSzPts val="1400"/>
              <a:buNone/>
              <a:defRPr b="1"/>
            </a:lvl7pPr>
            <a:lvl8pPr lvl="7" rtl="0">
              <a:lnSpc>
                <a:spcPct val="100000"/>
              </a:lnSpc>
              <a:spcBef>
                <a:spcPts val="0"/>
              </a:spcBef>
              <a:spcAft>
                <a:spcPts val="0"/>
              </a:spcAft>
              <a:buSzPts val="1400"/>
              <a:buNone/>
              <a:defRPr b="1"/>
            </a:lvl8pPr>
            <a:lvl9pPr lvl="8" rtl="0">
              <a:lnSpc>
                <a:spcPct val="100000"/>
              </a:lnSpc>
              <a:spcBef>
                <a:spcPts val="0"/>
              </a:spcBef>
              <a:spcAft>
                <a:spcPts val="0"/>
              </a:spcAft>
              <a:buSzPts val="1400"/>
              <a:buNone/>
              <a:defRPr b="1"/>
            </a:lvl9pPr>
          </a:lstStyle>
          <a:p>
            <a:endParaRPr/>
          </a:p>
        </p:txBody>
      </p:sp>
      <p:sp>
        <p:nvSpPr>
          <p:cNvPr id="136" name="Google Shape;136;p13"/>
          <p:cNvSpPr txBox="1">
            <a:spLocks noGrp="1"/>
          </p:cNvSpPr>
          <p:nvPr>
            <p:ph type="title" idx="21"/>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7" name="Google Shape;137;p13"/>
          <p:cNvGrpSpPr/>
          <p:nvPr/>
        </p:nvGrpSpPr>
        <p:grpSpPr>
          <a:xfrm>
            <a:off x="-35700" y="-30000"/>
            <a:ext cx="9215400" cy="5203500"/>
            <a:chOff x="-35700" y="-30000"/>
            <a:chExt cx="9215400" cy="5203500"/>
          </a:xfrm>
        </p:grpSpPr>
        <p:cxnSp>
          <p:nvCxnSpPr>
            <p:cNvPr id="138" name="Google Shape;138;p13"/>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139" name="Google Shape;139;p13"/>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140" name="Google Shape;140;p13"/>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141" name="Google Shape;141;p13"/>
          <p:cNvSpPr/>
          <p:nvPr/>
        </p:nvSpPr>
        <p:spPr>
          <a:xfrm>
            <a:off x="8712900"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
    <p:bg>
      <p:bgPr>
        <a:blipFill>
          <a:blip r:embed="rId2">
            <a:alphaModFix/>
          </a:blip>
          <a:stretch>
            <a:fillRect/>
          </a:stretch>
        </a:blipFill>
        <a:effectLst/>
      </p:bgPr>
    </p:bg>
    <p:spTree>
      <p:nvGrpSpPr>
        <p:cNvPr id="1" name="Shape 142"/>
        <p:cNvGrpSpPr/>
        <p:nvPr/>
      </p:nvGrpSpPr>
      <p:grpSpPr>
        <a:xfrm>
          <a:off x="0" y="0"/>
          <a:ext cx="0" cy="0"/>
          <a:chOff x="0" y="0"/>
          <a:chExt cx="0" cy="0"/>
        </a:xfrm>
      </p:grpSpPr>
      <p:sp>
        <p:nvSpPr>
          <p:cNvPr id="143" name="Google Shape;143;p14"/>
          <p:cNvSpPr txBox="1">
            <a:spLocks noGrp="1"/>
          </p:cNvSpPr>
          <p:nvPr>
            <p:ph type="title"/>
          </p:nvPr>
        </p:nvSpPr>
        <p:spPr>
          <a:xfrm>
            <a:off x="1076100" y="1482813"/>
            <a:ext cx="7002000" cy="1413300"/>
          </a:xfrm>
          <a:prstGeom prst="rect">
            <a:avLst/>
          </a:prstGeom>
        </p:spPr>
        <p:txBody>
          <a:bodyPr spcFirstLastPara="1" wrap="square" lIns="0" tIns="91425" rIns="91425" bIns="91425" anchor="b" anchorCtr="0">
            <a:noAutofit/>
          </a:bodyPr>
          <a:lstStyle>
            <a:lvl1pPr lvl="0" algn="ctr" rtl="0">
              <a:spcBef>
                <a:spcPts val="0"/>
              </a:spcBef>
              <a:spcAft>
                <a:spcPts val="0"/>
              </a:spcAft>
              <a:buSzPts val="3500"/>
              <a:buNone/>
              <a:defRPr sz="10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44" name="Google Shape;144;p14"/>
          <p:cNvSpPr txBox="1">
            <a:spLocks noGrp="1"/>
          </p:cNvSpPr>
          <p:nvPr>
            <p:ph type="subTitle" idx="1"/>
          </p:nvPr>
        </p:nvSpPr>
        <p:spPr>
          <a:xfrm>
            <a:off x="2045700" y="3106513"/>
            <a:ext cx="5062800" cy="5712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45" name="Google Shape;145;p14"/>
          <p:cNvGrpSpPr/>
          <p:nvPr/>
        </p:nvGrpSpPr>
        <p:grpSpPr>
          <a:xfrm>
            <a:off x="-35700" y="-30000"/>
            <a:ext cx="9215400" cy="5203500"/>
            <a:chOff x="-35700" y="-30000"/>
            <a:chExt cx="9215400" cy="5203500"/>
          </a:xfrm>
        </p:grpSpPr>
        <p:cxnSp>
          <p:nvCxnSpPr>
            <p:cNvPr id="146" name="Google Shape;146;p14"/>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47" name="Google Shape;147;p14"/>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48" name="Google Shape;148;p14"/>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49" name="Google Shape;149;p14"/>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50" name="Google Shape;150;p14"/>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51" name="Google Shape;151;p14"/>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52" name="Google Shape;152;p14"/>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4"/>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BLANK_1_1">
    <p:bg>
      <p:bgPr>
        <a:blipFill>
          <a:blip r:embed="rId2">
            <a:alphaModFix/>
          </a:blip>
          <a:stretch>
            <a:fillRect/>
          </a:stretch>
        </a:blipFill>
        <a:effectLst/>
      </p:bgPr>
    </p:bg>
    <p:spTree>
      <p:nvGrpSpPr>
        <p:cNvPr id="1" name="Shape 154"/>
        <p:cNvGrpSpPr/>
        <p:nvPr/>
      </p:nvGrpSpPr>
      <p:grpSpPr>
        <a:xfrm>
          <a:off x="0" y="0"/>
          <a:ext cx="0" cy="0"/>
          <a:chOff x="0" y="0"/>
          <a:chExt cx="0" cy="0"/>
        </a:xfrm>
      </p:grpSpPr>
      <p:sp>
        <p:nvSpPr>
          <p:cNvPr id="155" name="Google Shape;155;p15"/>
          <p:cNvSpPr txBox="1">
            <a:spLocks noGrp="1"/>
          </p:cNvSpPr>
          <p:nvPr>
            <p:ph type="title"/>
          </p:nvPr>
        </p:nvSpPr>
        <p:spPr>
          <a:xfrm>
            <a:off x="2642550" y="2977131"/>
            <a:ext cx="3858900" cy="531900"/>
          </a:xfrm>
          <a:prstGeom prst="rect">
            <a:avLst/>
          </a:prstGeom>
        </p:spPr>
        <p:txBody>
          <a:bodyPr spcFirstLastPara="1" wrap="square" lIns="0" tIns="91425" rIns="91425" bIns="91425" anchor="t" anchorCtr="0">
            <a:noAutofit/>
          </a:bodyPr>
          <a:lstStyle>
            <a:lvl1pPr lvl="0" algn="ctr" rtl="0">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56" name="Google Shape;156;p15"/>
          <p:cNvSpPr txBox="1">
            <a:spLocks noGrp="1"/>
          </p:cNvSpPr>
          <p:nvPr>
            <p:ph type="subTitle" idx="1"/>
          </p:nvPr>
        </p:nvSpPr>
        <p:spPr>
          <a:xfrm>
            <a:off x="1714500" y="1634469"/>
            <a:ext cx="5715000" cy="1203000"/>
          </a:xfrm>
          <a:prstGeom prst="rect">
            <a:avLst/>
          </a:prstGeom>
        </p:spPr>
        <p:txBody>
          <a:bodyPr spcFirstLastPara="1" wrap="square" lIns="0" tIns="91425" rIns="91425" bIns="91425" anchor="b" anchorCtr="0">
            <a:noAutofit/>
          </a:bodyPr>
          <a:lstStyle>
            <a:lvl1pPr lvl="0" algn="ctr" rtl="0">
              <a:lnSpc>
                <a:spcPct val="100000"/>
              </a:lnSpc>
              <a:spcBef>
                <a:spcPts val="0"/>
              </a:spcBef>
              <a:spcAft>
                <a:spcPts val="0"/>
              </a:spcAft>
              <a:buSzPts val="3000"/>
              <a:buNone/>
              <a:defRPr sz="22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grpSp>
        <p:nvGrpSpPr>
          <p:cNvPr id="157" name="Google Shape;157;p15"/>
          <p:cNvGrpSpPr/>
          <p:nvPr/>
        </p:nvGrpSpPr>
        <p:grpSpPr>
          <a:xfrm>
            <a:off x="-35700" y="-30000"/>
            <a:ext cx="9215400" cy="5203500"/>
            <a:chOff x="-35700" y="-30000"/>
            <a:chExt cx="9215400" cy="5203500"/>
          </a:xfrm>
        </p:grpSpPr>
        <p:cxnSp>
          <p:nvCxnSpPr>
            <p:cNvPr id="158" name="Google Shape;158;p15"/>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59" name="Google Shape;159;p15"/>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60" name="Google Shape;160;p15"/>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61" name="Google Shape;161;p15"/>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62" name="Google Shape;162;p15"/>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63" name="Google Shape;163;p15"/>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64" name="Google Shape;164;p15"/>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5"/>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
    <p:bg>
      <p:bgPr>
        <a:blipFill>
          <a:blip r:embed="rId2">
            <a:alphaModFix/>
          </a:blip>
          <a:stretch>
            <a:fillRect/>
          </a:stretch>
        </a:blipFill>
        <a:effectLst/>
      </p:bgPr>
    </p:bg>
    <p:spTree>
      <p:nvGrpSpPr>
        <p:cNvPr id="1" name="Shape 166"/>
        <p:cNvGrpSpPr/>
        <p:nvPr/>
      </p:nvGrpSpPr>
      <p:grpSpPr>
        <a:xfrm>
          <a:off x="0" y="0"/>
          <a:ext cx="0" cy="0"/>
          <a:chOff x="0" y="0"/>
          <a:chExt cx="0" cy="0"/>
        </a:xfrm>
      </p:grpSpPr>
      <p:sp>
        <p:nvSpPr>
          <p:cNvPr id="167" name="Google Shape;167;p16"/>
          <p:cNvSpPr txBox="1">
            <a:spLocks noGrp="1"/>
          </p:cNvSpPr>
          <p:nvPr>
            <p:ph type="title"/>
          </p:nvPr>
        </p:nvSpPr>
        <p:spPr>
          <a:xfrm flipH="1">
            <a:off x="4638075" y="1477141"/>
            <a:ext cx="3692100" cy="1480200"/>
          </a:xfrm>
          <a:prstGeom prst="rect">
            <a:avLst/>
          </a:prstGeom>
        </p:spPr>
        <p:txBody>
          <a:bodyPr spcFirstLastPara="1" wrap="square" lIns="0" tIns="91425" rIns="91425" bIns="91425" anchor="t" anchorCtr="0">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8" name="Google Shape;168;p16"/>
          <p:cNvSpPr txBox="1">
            <a:spLocks noGrp="1"/>
          </p:cNvSpPr>
          <p:nvPr>
            <p:ph type="subTitle" idx="1"/>
          </p:nvPr>
        </p:nvSpPr>
        <p:spPr>
          <a:xfrm flipH="1">
            <a:off x="4637975" y="3130175"/>
            <a:ext cx="3525900" cy="810900"/>
          </a:xfrm>
          <a:prstGeom prst="rect">
            <a:avLst/>
          </a:prstGeom>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69" name="Google Shape;169;p16"/>
          <p:cNvGrpSpPr/>
          <p:nvPr/>
        </p:nvGrpSpPr>
        <p:grpSpPr>
          <a:xfrm>
            <a:off x="-35700" y="-30000"/>
            <a:ext cx="9215400" cy="5203500"/>
            <a:chOff x="-35700" y="-30000"/>
            <a:chExt cx="9215400" cy="5203500"/>
          </a:xfrm>
        </p:grpSpPr>
        <p:cxnSp>
          <p:nvCxnSpPr>
            <p:cNvPr id="170" name="Google Shape;170;p16"/>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171" name="Google Shape;171;p16"/>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172" name="Google Shape;172;p16"/>
          <p:cNvSpPr/>
          <p:nvPr/>
        </p:nvSpPr>
        <p:spPr>
          <a:xfrm>
            <a:off x="181925"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2">
  <p:cSld name="CUSTOM_4_1">
    <p:bg>
      <p:bgPr>
        <a:blipFill>
          <a:blip r:embed="rId2">
            <a:alphaModFix/>
          </a:blip>
          <a:stretch>
            <a:fillRect/>
          </a:stretch>
        </a:blipFill>
        <a:effectLst/>
      </p:bgPr>
    </p:bg>
    <p:spTree>
      <p:nvGrpSpPr>
        <p:cNvPr id="1" name="Shape 173"/>
        <p:cNvGrpSpPr/>
        <p:nvPr/>
      </p:nvGrpSpPr>
      <p:grpSpPr>
        <a:xfrm>
          <a:off x="0" y="0"/>
          <a:ext cx="0" cy="0"/>
          <a:chOff x="0" y="0"/>
          <a:chExt cx="0" cy="0"/>
        </a:xfrm>
      </p:grpSpPr>
      <p:sp>
        <p:nvSpPr>
          <p:cNvPr id="174" name="Google Shape;174;p17"/>
          <p:cNvSpPr txBox="1">
            <a:spLocks noGrp="1"/>
          </p:cNvSpPr>
          <p:nvPr>
            <p:ph type="title"/>
          </p:nvPr>
        </p:nvSpPr>
        <p:spPr>
          <a:xfrm>
            <a:off x="880000" y="1353625"/>
            <a:ext cx="3571200" cy="1198800"/>
          </a:xfrm>
          <a:prstGeom prst="rect">
            <a:avLst/>
          </a:prstGeom>
        </p:spPr>
        <p:txBody>
          <a:bodyPr spcFirstLastPara="1" wrap="square" lIns="0"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5" name="Google Shape;175;p17"/>
          <p:cNvSpPr txBox="1">
            <a:spLocks noGrp="1"/>
          </p:cNvSpPr>
          <p:nvPr>
            <p:ph type="subTitle" idx="1"/>
          </p:nvPr>
        </p:nvSpPr>
        <p:spPr>
          <a:xfrm>
            <a:off x="879825" y="2709575"/>
            <a:ext cx="3353700" cy="1080300"/>
          </a:xfrm>
          <a:prstGeom prst="rect">
            <a:avLst/>
          </a:prstGeom>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76" name="Google Shape;176;p17"/>
          <p:cNvGrpSpPr/>
          <p:nvPr/>
        </p:nvGrpSpPr>
        <p:grpSpPr>
          <a:xfrm>
            <a:off x="-35700" y="-30000"/>
            <a:ext cx="9215400" cy="5203500"/>
            <a:chOff x="-35700" y="-30000"/>
            <a:chExt cx="9215400" cy="5203500"/>
          </a:xfrm>
        </p:grpSpPr>
        <p:cxnSp>
          <p:nvCxnSpPr>
            <p:cNvPr id="177" name="Google Shape;177;p17"/>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78" name="Google Shape;178;p17"/>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179" name="Google Shape;179;p17"/>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180" name="Google Shape;180;p17"/>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81" name="Google Shape;181;p17"/>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82" name="Google Shape;182;p17"/>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83" name="Google Shape;183;p17"/>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7"/>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blipFill>
          <a:blip r:embed="rId2">
            <a:alphaModFix/>
          </a:blip>
          <a:stretch>
            <a:fillRect/>
          </a:stretch>
        </a:blipFill>
        <a:effectLst/>
      </p:bgPr>
    </p:bg>
    <p:spTree>
      <p:nvGrpSpPr>
        <p:cNvPr id="1" name="Shape 185"/>
        <p:cNvGrpSpPr/>
        <p:nvPr/>
      </p:nvGrpSpPr>
      <p:grpSpPr>
        <a:xfrm>
          <a:off x="0" y="0"/>
          <a:ext cx="0" cy="0"/>
          <a:chOff x="0" y="0"/>
          <a:chExt cx="0" cy="0"/>
        </a:xfrm>
      </p:grpSpPr>
      <p:grpSp>
        <p:nvGrpSpPr>
          <p:cNvPr id="186" name="Google Shape;186;p18"/>
          <p:cNvGrpSpPr/>
          <p:nvPr/>
        </p:nvGrpSpPr>
        <p:grpSpPr>
          <a:xfrm>
            <a:off x="-35700" y="-30000"/>
            <a:ext cx="9215400" cy="5203500"/>
            <a:chOff x="-35700" y="-30000"/>
            <a:chExt cx="9215400" cy="5203500"/>
          </a:xfrm>
        </p:grpSpPr>
        <p:cxnSp>
          <p:nvCxnSpPr>
            <p:cNvPr id="187" name="Google Shape;187;p18"/>
            <p:cNvCxnSpPr/>
            <p:nvPr/>
          </p:nvCxnSpPr>
          <p:spPr>
            <a:xfrm>
              <a:off x="-21425" y="2571750"/>
              <a:ext cx="653400" cy="0"/>
            </a:xfrm>
            <a:prstGeom prst="straightConnector1">
              <a:avLst/>
            </a:prstGeom>
            <a:noFill/>
            <a:ln w="9525" cap="flat" cmpd="sng">
              <a:solidFill>
                <a:schemeClr val="dk1"/>
              </a:solidFill>
              <a:prstDash val="solid"/>
              <a:round/>
              <a:headEnd type="none" w="med" len="med"/>
              <a:tailEnd type="none" w="med" len="med"/>
            </a:ln>
          </p:spPr>
        </p:cxnSp>
        <p:cxnSp>
          <p:nvCxnSpPr>
            <p:cNvPr id="188" name="Google Shape;188;p18"/>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189" name="Google Shape;189;p18"/>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190" name="Google Shape;190;p18"/>
          <p:cNvSpPr/>
          <p:nvPr/>
        </p:nvSpPr>
        <p:spPr>
          <a:xfrm>
            <a:off x="181925"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8"/>
          <p:cNvSpPr txBox="1">
            <a:spLocks noGrp="1"/>
          </p:cNvSpPr>
          <p:nvPr>
            <p:ph type="title"/>
          </p:nvPr>
        </p:nvSpPr>
        <p:spPr>
          <a:xfrm>
            <a:off x="1094861" y="1101325"/>
            <a:ext cx="6954300" cy="527700"/>
          </a:xfrm>
          <a:prstGeom prst="rect">
            <a:avLst/>
          </a:prstGeom>
        </p:spPr>
        <p:txBody>
          <a:bodyPr spcFirstLastPara="1" wrap="square" lIns="0"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18"/>
          <p:cNvSpPr txBox="1">
            <a:spLocks noGrp="1"/>
          </p:cNvSpPr>
          <p:nvPr>
            <p:ph type="subTitle" idx="1"/>
          </p:nvPr>
        </p:nvSpPr>
        <p:spPr>
          <a:xfrm>
            <a:off x="1094861" y="1506475"/>
            <a:ext cx="6954300" cy="776400"/>
          </a:xfrm>
          <a:prstGeom prst="rect">
            <a:avLst/>
          </a:prstGeom>
        </p:spPr>
        <p:txBody>
          <a:bodyPr spcFirstLastPara="1" wrap="square" lIns="0"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18"/>
          <p:cNvSpPr txBox="1">
            <a:spLocks noGrp="1"/>
          </p:cNvSpPr>
          <p:nvPr>
            <p:ph type="title" idx="2"/>
          </p:nvPr>
        </p:nvSpPr>
        <p:spPr>
          <a:xfrm>
            <a:off x="1094861" y="2282875"/>
            <a:ext cx="6954300" cy="527700"/>
          </a:xfrm>
          <a:prstGeom prst="rect">
            <a:avLst/>
          </a:prstGeom>
        </p:spPr>
        <p:txBody>
          <a:bodyPr spcFirstLastPara="1" wrap="square" lIns="0"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 name="Google Shape;194;p18"/>
          <p:cNvSpPr txBox="1">
            <a:spLocks noGrp="1"/>
          </p:cNvSpPr>
          <p:nvPr>
            <p:ph type="subTitle" idx="3"/>
          </p:nvPr>
        </p:nvSpPr>
        <p:spPr>
          <a:xfrm>
            <a:off x="1094861" y="2688025"/>
            <a:ext cx="6954300" cy="776400"/>
          </a:xfrm>
          <a:prstGeom prst="rect">
            <a:avLst/>
          </a:prstGeom>
        </p:spPr>
        <p:txBody>
          <a:bodyPr spcFirstLastPara="1" wrap="square" lIns="0"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 name="Google Shape;195;p18"/>
          <p:cNvSpPr txBox="1">
            <a:spLocks noGrp="1"/>
          </p:cNvSpPr>
          <p:nvPr>
            <p:ph type="title" idx="4"/>
          </p:nvPr>
        </p:nvSpPr>
        <p:spPr>
          <a:xfrm>
            <a:off x="1094861" y="3464425"/>
            <a:ext cx="6954300" cy="527700"/>
          </a:xfrm>
          <a:prstGeom prst="rect">
            <a:avLst/>
          </a:prstGeom>
        </p:spPr>
        <p:txBody>
          <a:bodyPr spcFirstLastPara="1" wrap="square" lIns="0" tIns="91425" rIns="91425" bIns="91425" anchor="b" anchorCtr="0">
            <a:noAutofit/>
          </a:bodyPr>
          <a:lstStyle>
            <a:lvl1pPr lvl="0"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 name="Google Shape;196;p18"/>
          <p:cNvSpPr txBox="1">
            <a:spLocks noGrp="1"/>
          </p:cNvSpPr>
          <p:nvPr>
            <p:ph type="subTitle" idx="5"/>
          </p:nvPr>
        </p:nvSpPr>
        <p:spPr>
          <a:xfrm>
            <a:off x="1094861" y="3869575"/>
            <a:ext cx="6954300" cy="776400"/>
          </a:xfrm>
          <a:prstGeom prst="rect">
            <a:avLst/>
          </a:prstGeom>
        </p:spPr>
        <p:txBody>
          <a:bodyPr spcFirstLastPara="1" wrap="square" lIns="0"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 name="Google Shape;197;p18"/>
          <p:cNvSpPr txBox="1">
            <a:spLocks noGrp="1"/>
          </p:cNvSpPr>
          <p:nvPr>
            <p:ph type="title" idx="6"/>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CUSTOM_6_1">
    <p:bg>
      <p:bgPr>
        <a:blipFill>
          <a:blip r:embed="rId2">
            <a:alphaModFix/>
          </a:blip>
          <a:stretch>
            <a:fillRect/>
          </a:stretch>
        </a:blipFill>
        <a:effectLst/>
      </p:bgPr>
    </p:bg>
    <p:spTree>
      <p:nvGrpSpPr>
        <p:cNvPr id="1" name="Shape 198"/>
        <p:cNvGrpSpPr/>
        <p:nvPr/>
      </p:nvGrpSpPr>
      <p:grpSpPr>
        <a:xfrm>
          <a:off x="0" y="0"/>
          <a:ext cx="0" cy="0"/>
          <a:chOff x="0" y="0"/>
          <a:chExt cx="0" cy="0"/>
        </a:xfrm>
      </p:grpSpPr>
      <p:sp>
        <p:nvSpPr>
          <p:cNvPr id="199" name="Google Shape;199;p19"/>
          <p:cNvSpPr txBox="1">
            <a:spLocks noGrp="1"/>
          </p:cNvSpPr>
          <p:nvPr>
            <p:ph type="body" idx="1"/>
          </p:nvPr>
        </p:nvSpPr>
        <p:spPr>
          <a:xfrm>
            <a:off x="719975" y="1922886"/>
            <a:ext cx="3780600" cy="2562900"/>
          </a:xfrm>
          <a:prstGeom prst="rect">
            <a:avLst/>
          </a:prstGeom>
        </p:spPr>
        <p:txBody>
          <a:bodyPr spcFirstLastPara="1" wrap="square" lIns="0"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1600"/>
              </a:spcBef>
              <a:spcAft>
                <a:spcPts val="0"/>
              </a:spcAft>
              <a:buSzPts val="1200"/>
              <a:buChar char="■"/>
              <a:defRPr/>
            </a:lvl3pPr>
            <a:lvl4pPr marL="1828800" lvl="3" indent="-304800" rtl="0">
              <a:lnSpc>
                <a:spcPct val="115000"/>
              </a:lnSpc>
              <a:spcBef>
                <a:spcPts val="1600"/>
              </a:spcBef>
              <a:spcAft>
                <a:spcPts val="0"/>
              </a:spcAft>
              <a:buSzPts val="1200"/>
              <a:buChar char="●"/>
              <a:defRPr/>
            </a:lvl4pPr>
            <a:lvl5pPr marL="2286000" lvl="4" indent="-304800" rtl="0">
              <a:lnSpc>
                <a:spcPct val="115000"/>
              </a:lnSpc>
              <a:spcBef>
                <a:spcPts val="1600"/>
              </a:spcBef>
              <a:spcAft>
                <a:spcPts val="0"/>
              </a:spcAft>
              <a:buSzPts val="1200"/>
              <a:buChar char="○"/>
              <a:defRPr/>
            </a:lvl5pPr>
            <a:lvl6pPr marL="2743200" lvl="5" indent="-304800" rtl="0">
              <a:lnSpc>
                <a:spcPct val="115000"/>
              </a:lnSpc>
              <a:spcBef>
                <a:spcPts val="1600"/>
              </a:spcBef>
              <a:spcAft>
                <a:spcPts val="0"/>
              </a:spcAft>
              <a:buSzPts val="1200"/>
              <a:buChar char="■"/>
              <a:defRPr/>
            </a:lvl6pPr>
            <a:lvl7pPr marL="3200400" lvl="6" indent="-304800" rtl="0">
              <a:lnSpc>
                <a:spcPct val="115000"/>
              </a:lnSpc>
              <a:spcBef>
                <a:spcPts val="1600"/>
              </a:spcBef>
              <a:spcAft>
                <a:spcPts val="0"/>
              </a:spcAft>
              <a:buSzPts val="1200"/>
              <a:buChar char="●"/>
              <a:defRPr/>
            </a:lvl7pPr>
            <a:lvl8pPr marL="3657600" lvl="7" indent="-304800" rtl="0">
              <a:lnSpc>
                <a:spcPct val="115000"/>
              </a:lnSpc>
              <a:spcBef>
                <a:spcPts val="1600"/>
              </a:spcBef>
              <a:spcAft>
                <a:spcPts val="0"/>
              </a:spcAft>
              <a:buSzPts val="1200"/>
              <a:buChar char="○"/>
              <a:defRPr/>
            </a:lvl8pPr>
            <a:lvl9pPr marL="4114800" lvl="8" indent="-304800" rtl="0">
              <a:lnSpc>
                <a:spcPct val="115000"/>
              </a:lnSpc>
              <a:spcBef>
                <a:spcPts val="1600"/>
              </a:spcBef>
              <a:spcAft>
                <a:spcPts val="1600"/>
              </a:spcAft>
              <a:buSzPts val="1200"/>
              <a:buChar char="■"/>
              <a:defRPr/>
            </a:lvl9pPr>
          </a:lstStyle>
          <a:p>
            <a:endParaRPr/>
          </a:p>
        </p:txBody>
      </p:sp>
      <p:sp>
        <p:nvSpPr>
          <p:cNvPr id="200" name="Google Shape;200;p19"/>
          <p:cNvSpPr txBox="1">
            <a:spLocks noGrp="1"/>
          </p:cNvSpPr>
          <p:nvPr>
            <p:ph type="body" idx="2"/>
          </p:nvPr>
        </p:nvSpPr>
        <p:spPr>
          <a:xfrm>
            <a:off x="4742425" y="1922886"/>
            <a:ext cx="3681600" cy="2562900"/>
          </a:xfrm>
          <a:prstGeom prst="rect">
            <a:avLst/>
          </a:prstGeom>
        </p:spPr>
        <p:txBody>
          <a:bodyPr spcFirstLastPara="1" wrap="square" lIns="0"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15000"/>
              </a:lnSpc>
              <a:spcBef>
                <a:spcPts val="0"/>
              </a:spcBef>
              <a:spcAft>
                <a:spcPts val="0"/>
              </a:spcAft>
              <a:buSzPts val="1200"/>
              <a:buChar char="○"/>
              <a:defRPr/>
            </a:lvl2pPr>
            <a:lvl3pPr marL="1371600" lvl="2" indent="-304800" rtl="0">
              <a:lnSpc>
                <a:spcPct val="115000"/>
              </a:lnSpc>
              <a:spcBef>
                <a:spcPts val="1600"/>
              </a:spcBef>
              <a:spcAft>
                <a:spcPts val="0"/>
              </a:spcAft>
              <a:buSzPts val="1200"/>
              <a:buChar char="■"/>
              <a:defRPr/>
            </a:lvl3pPr>
            <a:lvl4pPr marL="1828800" lvl="3" indent="-304800" rtl="0">
              <a:lnSpc>
                <a:spcPct val="115000"/>
              </a:lnSpc>
              <a:spcBef>
                <a:spcPts val="1600"/>
              </a:spcBef>
              <a:spcAft>
                <a:spcPts val="0"/>
              </a:spcAft>
              <a:buSzPts val="1200"/>
              <a:buChar char="●"/>
              <a:defRPr/>
            </a:lvl4pPr>
            <a:lvl5pPr marL="2286000" lvl="4" indent="-304800" rtl="0">
              <a:lnSpc>
                <a:spcPct val="115000"/>
              </a:lnSpc>
              <a:spcBef>
                <a:spcPts val="1600"/>
              </a:spcBef>
              <a:spcAft>
                <a:spcPts val="0"/>
              </a:spcAft>
              <a:buSzPts val="1200"/>
              <a:buChar char="○"/>
              <a:defRPr/>
            </a:lvl5pPr>
            <a:lvl6pPr marL="2743200" lvl="5" indent="-304800" rtl="0">
              <a:lnSpc>
                <a:spcPct val="115000"/>
              </a:lnSpc>
              <a:spcBef>
                <a:spcPts val="1600"/>
              </a:spcBef>
              <a:spcAft>
                <a:spcPts val="0"/>
              </a:spcAft>
              <a:buSzPts val="1200"/>
              <a:buChar char="■"/>
              <a:defRPr/>
            </a:lvl6pPr>
            <a:lvl7pPr marL="3200400" lvl="6" indent="-304800" rtl="0">
              <a:lnSpc>
                <a:spcPct val="115000"/>
              </a:lnSpc>
              <a:spcBef>
                <a:spcPts val="1600"/>
              </a:spcBef>
              <a:spcAft>
                <a:spcPts val="0"/>
              </a:spcAft>
              <a:buSzPts val="1200"/>
              <a:buChar char="●"/>
              <a:defRPr/>
            </a:lvl7pPr>
            <a:lvl8pPr marL="3657600" lvl="7" indent="-304800" rtl="0">
              <a:lnSpc>
                <a:spcPct val="115000"/>
              </a:lnSpc>
              <a:spcBef>
                <a:spcPts val="1600"/>
              </a:spcBef>
              <a:spcAft>
                <a:spcPts val="0"/>
              </a:spcAft>
              <a:buSzPts val="1200"/>
              <a:buChar char="○"/>
              <a:defRPr/>
            </a:lvl8pPr>
            <a:lvl9pPr marL="4114800" lvl="8" indent="-304800" rtl="0">
              <a:lnSpc>
                <a:spcPct val="115000"/>
              </a:lnSpc>
              <a:spcBef>
                <a:spcPts val="1600"/>
              </a:spcBef>
              <a:spcAft>
                <a:spcPts val="1600"/>
              </a:spcAft>
              <a:buSzPts val="1200"/>
              <a:buChar char="■"/>
              <a:defRPr/>
            </a:lvl9pPr>
          </a:lstStyle>
          <a:p>
            <a:endParaRPr/>
          </a:p>
        </p:txBody>
      </p:sp>
      <p:sp>
        <p:nvSpPr>
          <p:cNvPr id="201" name="Google Shape;201;p19"/>
          <p:cNvSpPr txBox="1">
            <a:spLocks noGrp="1"/>
          </p:cNvSpPr>
          <p:nvPr>
            <p:ph type="title"/>
          </p:nvPr>
        </p:nvSpPr>
        <p:spPr>
          <a:xfrm>
            <a:off x="720000" y="1521225"/>
            <a:ext cx="3780600" cy="4119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2" name="Google Shape;202;p19"/>
          <p:cNvSpPr txBox="1">
            <a:spLocks noGrp="1"/>
          </p:cNvSpPr>
          <p:nvPr>
            <p:ph type="title" idx="3"/>
          </p:nvPr>
        </p:nvSpPr>
        <p:spPr>
          <a:xfrm>
            <a:off x="4742425" y="1521225"/>
            <a:ext cx="3681600" cy="4119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500"/>
              <a:buNone/>
              <a:defRPr sz="2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3" name="Google Shape;203;p19"/>
          <p:cNvSpPr txBox="1">
            <a:spLocks noGrp="1"/>
          </p:cNvSpPr>
          <p:nvPr>
            <p:ph type="title" idx="4"/>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4" name="Google Shape;204;p19"/>
          <p:cNvGrpSpPr/>
          <p:nvPr/>
        </p:nvGrpSpPr>
        <p:grpSpPr>
          <a:xfrm>
            <a:off x="-35700" y="-30000"/>
            <a:ext cx="9215400" cy="5203500"/>
            <a:chOff x="-35700" y="-30000"/>
            <a:chExt cx="9215400" cy="5203500"/>
          </a:xfrm>
        </p:grpSpPr>
        <p:cxnSp>
          <p:nvCxnSpPr>
            <p:cNvPr id="205" name="Google Shape;205;p19"/>
            <p:cNvCxnSpPr/>
            <p:nvPr/>
          </p:nvCxnSpPr>
          <p:spPr>
            <a:xfrm>
              <a:off x="-21425" y="2571750"/>
              <a:ext cx="653400" cy="0"/>
            </a:xfrm>
            <a:prstGeom prst="straightConnector1">
              <a:avLst/>
            </a:prstGeom>
            <a:noFill/>
            <a:ln w="9525" cap="flat" cmpd="sng">
              <a:solidFill>
                <a:schemeClr val="dk1"/>
              </a:solidFill>
              <a:prstDash val="solid"/>
              <a:round/>
              <a:headEnd type="none" w="med" len="med"/>
              <a:tailEnd type="none" w="med" len="med"/>
            </a:ln>
          </p:spPr>
        </p:cxnSp>
        <p:cxnSp>
          <p:nvCxnSpPr>
            <p:cNvPr id="206" name="Google Shape;206;p19"/>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207" name="Google Shape;207;p19"/>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_1">
    <p:bg>
      <p:bgPr>
        <a:blipFill>
          <a:blip r:embed="rId2">
            <a:alphaModFix/>
          </a:blip>
          <a:stretch>
            <a:fillRect/>
          </a:stretch>
        </a:blipFill>
        <a:effectLst/>
      </p:bgPr>
    </p:bg>
    <p:spTree>
      <p:nvGrpSpPr>
        <p:cNvPr id="1" name="Shape 208"/>
        <p:cNvGrpSpPr/>
        <p:nvPr/>
      </p:nvGrpSpPr>
      <p:grpSpPr>
        <a:xfrm>
          <a:off x="0" y="0"/>
          <a:ext cx="0" cy="0"/>
          <a:chOff x="0" y="0"/>
          <a:chExt cx="0" cy="0"/>
        </a:xfrm>
      </p:grpSpPr>
      <p:sp>
        <p:nvSpPr>
          <p:cNvPr id="209" name="Google Shape;209;p20"/>
          <p:cNvSpPr txBox="1">
            <a:spLocks noGrp="1"/>
          </p:cNvSpPr>
          <p:nvPr>
            <p:ph type="title"/>
          </p:nvPr>
        </p:nvSpPr>
        <p:spPr>
          <a:xfrm flipH="1">
            <a:off x="1071619" y="1652134"/>
            <a:ext cx="2120700" cy="393600"/>
          </a:xfrm>
          <a:prstGeom prst="rect">
            <a:avLst/>
          </a:prstGeom>
          <a:ln>
            <a:noFill/>
          </a:ln>
        </p:spPr>
        <p:txBody>
          <a:bodyPr spcFirstLastPara="1" wrap="square" lIns="0" tIns="91425" rIns="91425" bIns="91425" anchor="b" anchorCtr="0">
            <a:noAutofit/>
          </a:bodyPr>
          <a:lstStyle>
            <a:lvl1pPr lvl="0" algn="r"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10" name="Google Shape;210;p20"/>
          <p:cNvSpPr txBox="1">
            <a:spLocks noGrp="1"/>
          </p:cNvSpPr>
          <p:nvPr>
            <p:ph type="subTitle" idx="1"/>
          </p:nvPr>
        </p:nvSpPr>
        <p:spPr>
          <a:xfrm flipH="1">
            <a:off x="1071619" y="1934000"/>
            <a:ext cx="2120700" cy="572700"/>
          </a:xfrm>
          <a:prstGeom prst="rect">
            <a:avLst/>
          </a:prstGeom>
          <a:ln>
            <a:noFill/>
          </a:ln>
        </p:spPr>
        <p:txBody>
          <a:bodyPr spcFirstLastPara="1" wrap="square" lIns="0" tIns="91425" rIns="91425" bIns="91425" anchor="t" anchorCtr="0">
            <a:noAutofit/>
          </a:bodyPr>
          <a:lstStyle>
            <a:lvl1pPr lvl="0" algn="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1" name="Google Shape;211;p20"/>
          <p:cNvSpPr txBox="1">
            <a:spLocks noGrp="1"/>
          </p:cNvSpPr>
          <p:nvPr>
            <p:ph type="title" idx="2"/>
          </p:nvPr>
        </p:nvSpPr>
        <p:spPr>
          <a:xfrm flipH="1">
            <a:off x="1071619" y="3284934"/>
            <a:ext cx="2120700" cy="393600"/>
          </a:xfrm>
          <a:prstGeom prst="rect">
            <a:avLst/>
          </a:prstGeom>
          <a:ln>
            <a:noFill/>
          </a:ln>
        </p:spPr>
        <p:txBody>
          <a:bodyPr spcFirstLastPara="1" wrap="square" lIns="0" tIns="91425" rIns="91425" bIns="91425" anchor="b" anchorCtr="0">
            <a:noAutofit/>
          </a:bodyPr>
          <a:lstStyle>
            <a:lvl1pPr lvl="0" algn="r"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12" name="Google Shape;212;p20"/>
          <p:cNvSpPr txBox="1">
            <a:spLocks noGrp="1"/>
          </p:cNvSpPr>
          <p:nvPr>
            <p:ph type="subTitle" idx="3"/>
          </p:nvPr>
        </p:nvSpPr>
        <p:spPr>
          <a:xfrm flipH="1">
            <a:off x="1071619" y="3566800"/>
            <a:ext cx="2120700" cy="572700"/>
          </a:xfrm>
          <a:prstGeom prst="rect">
            <a:avLst/>
          </a:prstGeom>
          <a:ln>
            <a:noFill/>
          </a:ln>
        </p:spPr>
        <p:txBody>
          <a:bodyPr spcFirstLastPara="1" wrap="square" lIns="0" tIns="91425" rIns="91425" bIns="91425" anchor="t" anchorCtr="0">
            <a:noAutofit/>
          </a:bodyPr>
          <a:lstStyle>
            <a:lvl1pPr lvl="0" algn="r"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3" name="Google Shape;213;p20"/>
          <p:cNvSpPr txBox="1">
            <a:spLocks noGrp="1"/>
          </p:cNvSpPr>
          <p:nvPr>
            <p:ph type="title" idx="4"/>
          </p:nvPr>
        </p:nvSpPr>
        <p:spPr>
          <a:xfrm>
            <a:off x="5951681" y="1652134"/>
            <a:ext cx="2120700" cy="3936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14" name="Google Shape;214;p20"/>
          <p:cNvSpPr txBox="1">
            <a:spLocks noGrp="1"/>
          </p:cNvSpPr>
          <p:nvPr>
            <p:ph type="subTitle" idx="5"/>
          </p:nvPr>
        </p:nvSpPr>
        <p:spPr>
          <a:xfrm>
            <a:off x="5951681" y="1934000"/>
            <a:ext cx="2120700" cy="572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5" name="Google Shape;215;p20"/>
          <p:cNvSpPr txBox="1">
            <a:spLocks noGrp="1"/>
          </p:cNvSpPr>
          <p:nvPr>
            <p:ph type="title" idx="6"/>
          </p:nvPr>
        </p:nvSpPr>
        <p:spPr>
          <a:xfrm>
            <a:off x="5951681" y="3284934"/>
            <a:ext cx="2120700" cy="393600"/>
          </a:xfrm>
          <a:prstGeom prst="rect">
            <a:avLst/>
          </a:prstGeom>
          <a:ln>
            <a:noFill/>
          </a:ln>
        </p:spPr>
        <p:txBody>
          <a:bodyPr spcFirstLastPara="1" wrap="square" lIns="0" tIns="91425" rIns="91425" bIns="91425" anchor="b" anchorCtr="0">
            <a:noAutofit/>
          </a:bodyPr>
          <a:lstStyle>
            <a:lvl1pPr lvl="0"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16" name="Google Shape;216;p20"/>
          <p:cNvSpPr txBox="1">
            <a:spLocks noGrp="1"/>
          </p:cNvSpPr>
          <p:nvPr>
            <p:ph type="subTitle" idx="7"/>
          </p:nvPr>
        </p:nvSpPr>
        <p:spPr>
          <a:xfrm>
            <a:off x="5951681" y="3566800"/>
            <a:ext cx="2120700" cy="572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17" name="Google Shape;217;p20"/>
          <p:cNvSpPr txBox="1">
            <a:spLocks noGrp="1"/>
          </p:cNvSpPr>
          <p:nvPr>
            <p:ph type="title" idx="8"/>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8" name="Google Shape;218;p20"/>
          <p:cNvGrpSpPr/>
          <p:nvPr/>
        </p:nvGrpSpPr>
        <p:grpSpPr>
          <a:xfrm>
            <a:off x="-35700" y="-30000"/>
            <a:ext cx="9215400" cy="5203500"/>
            <a:chOff x="-35700" y="-30000"/>
            <a:chExt cx="9215400" cy="5203500"/>
          </a:xfrm>
        </p:grpSpPr>
        <p:cxnSp>
          <p:nvCxnSpPr>
            <p:cNvPr id="219" name="Google Shape;219;p20"/>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220" name="Google Shape;220;p20"/>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221" name="Google Shape;221;p20"/>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222" name="Google Shape;222;p20"/>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223" name="Google Shape;223;p20"/>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1751250" y="2576650"/>
            <a:ext cx="5641500" cy="535800"/>
          </a:xfrm>
          <a:prstGeom prst="rect">
            <a:avLst/>
          </a:prstGeom>
          <a:ln>
            <a:noFill/>
          </a:ln>
        </p:spPr>
        <p:txBody>
          <a:bodyPr spcFirstLastPara="1" wrap="square" lIns="0" tIns="91425" rIns="91425" bIns="91425" anchor="ctr" anchorCtr="0">
            <a:noAutofit/>
          </a:bodyPr>
          <a:lstStyle>
            <a:lvl1pPr lvl="0" algn="ctr"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2996575" y="1057362"/>
            <a:ext cx="3150900" cy="1393500"/>
          </a:xfrm>
          <a:prstGeom prst="rect">
            <a:avLst/>
          </a:prstGeom>
        </p:spPr>
        <p:txBody>
          <a:bodyPr spcFirstLastPara="1" wrap="square" lIns="0" tIns="91425" rIns="91425" bIns="91425" anchor="ctr" anchorCtr="0">
            <a:noAutofit/>
          </a:bodyPr>
          <a:lstStyle>
            <a:lvl1pPr lvl="0" algn="ctr" rtl="0">
              <a:spcBef>
                <a:spcPts val="0"/>
              </a:spcBef>
              <a:spcAft>
                <a:spcPts val="0"/>
              </a:spcAft>
              <a:buSzPts val="6000"/>
              <a:buNone/>
              <a:defRPr sz="111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3" name="Google Shape;23;p3"/>
          <p:cNvSpPr txBox="1">
            <a:spLocks noGrp="1"/>
          </p:cNvSpPr>
          <p:nvPr>
            <p:ph type="subTitle" idx="1"/>
          </p:nvPr>
        </p:nvSpPr>
        <p:spPr>
          <a:xfrm>
            <a:off x="3097150" y="3238237"/>
            <a:ext cx="2949900" cy="7134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4" name="Google Shape;24;p3"/>
          <p:cNvGrpSpPr/>
          <p:nvPr/>
        </p:nvGrpSpPr>
        <p:grpSpPr>
          <a:xfrm>
            <a:off x="-35700" y="-30000"/>
            <a:ext cx="9215400" cy="5203500"/>
            <a:chOff x="-35700" y="-30000"/>
            <a:chExt cx="9215400" cy="5203500"/>
          </a:xfrm>
        </p:grpSpPr>
        <p:cxnSp>
          <p:nvCxnSpPr>
            <p:cNvPr id="25" name="Google Shape;25;p3"/>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6" name="Google Shape;26;p3"/>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7" name="Google Shape;27;p3"/>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28" name="Google Shape;28;p3"/>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29" name="Google Shape;29;p3"/>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30" name="Google Shape;30;p3"/>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31" name="Google Shape;31;p3"/>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_1">
    <p:bg>
      <p:bgPr>
        <a:blipFill>
          <a:blip r:embed="rId2">
            <a:alphaModFix/>
          </a:blip>
          <a:stretch>
            <a:fillRect/>
          </a:stretch>
        </a:blipFill>
        <a:effectLst/>
      </p:bgPr>
    </p:bg>
    <p:spTree>
      <p:nvGrpSpPr>
        <p:cNvPr id="1" name="Shape 224"/>
        <p:cNvGrpSpPr/>
        <p:nvPr/>
      </p:nvGrpSpPr>
      <p:grpSpPr>
        <a:xfrm>
          <a:off x="0" y="0"/>
          <a:ext cx="0" cy="0"/>
          <a:chOff x="0" y="0"/>
          <a:chExt cx="0" cy="0"/>
        </a:xfrm>
      </p:grpSpPr>
      <p:sp>
        <p:nvSpPr>
          <p:cNvPr id="225" name="Google Shape;225;p21"/>
          <p:cNvSpPr txBox="1">
            <a:spLocks noGrp="1"/>
          </p:cNvSpPr>
          <p:nvPr>
            <p:ph type="title"/>
          </p:nvPr>
        </p:nvSpPr>
        <p:spPr>
          <a:xfrm>
            <a:off x="1843206" y="1218250"/>
            <a:ext cx="2120700" cy="393600"/>
          </a:xfrm>
          <a:prstGeom prst="rect">
            <a:avLst/>
          </a:prstGeom>
          <a:ln>
            <a:noFill/>
          </a:ln>
        </p:spPr>
        <p:txBody>
          <a:bodyPr spcFirstLastPara="1" wrap="square" lIns="0" tIns="91425" rIns="91425" bIns="91425" anchor="t" anchorCtr="0">
            <a:noAutofit/>
          </a:bodyPr>
          <a:lstStyle>
            <a:lvl1pPr lvl="0"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26" name="Google Shape;226;p21"/>
          <p:cNvSpPr txBox="1">
            <a:spLocks noGrp="1"/>
          </p:cNvSpPr>
          <p:nvPr>
            <p:ph type="subTitle" idx="1"/>
          </p:nvPr>
        </p:nvSpPr>
        <p:spPr>
          <a:xfrm>
            <a:off x="1843206" y="1611850"/>
            <a:ext cx="2120700" cy="572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7" name="Google Shape;227;p21"/>
          <p:cNvSpPr txBox="1">
            <a:spLocks noGrp="1"/>
          </p:cNvSpPr>
          <p:nvPr>
            <p:ph type="title" idx="2"/>
          </p:nvPr>
        </p:nvSpPr>
        <p:spPr>
          <a:xfrm>
            <a:off x="1843206" y="2382250"/>
            <a:ext cx="2120700" cy="393600"/>
          </a:xfrm>
          <a:prstGeom prst="rect">
            <a:avLst/>
          </a:prstGeom>
          <a:ln>
            <a:noFill/>
          </a:ln>
        </p:spPr>
        <p:txBody>
          <a:bodyPr spcFirstLastPara="1" wrap="square" lIns="0" tIns="91425" rIns="91425" bIns="91425" anchor="t" anchorCtr="0">
            <a:noAutofit/>
          </a:bodyPr>
          <a:lstStyle>
            <a:lvl1pPr lvl="0"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28" name="Google Shape;228;p21"/>
          <p:cNvSpPr txBox="1">
            <a:spLocks noGrp="1"/>
          </p:cNvSpPr>
          <p:nvPr>
            <p:ph type="subTitle" idx="3"/>
          </p:nvPr>
        </p:nvSpPr>
        <p:spPr>
          <a:xfrm>
            <a:off x="1843206" y="2775850"/>
            <a:ext cx="2120700" cy="572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29" name="Google Shape;229;p21"/>
          <p:cNvSpPr txBox="1">
            <a:spLocks noGrp="1"/>
          </p:cNvSpPr>
          <p:nvPr>
            <p:ph type="title" idx="4"/>
          </p:nvPr>
        </p:nvSpPr>
        <p:spPr>
          <a:xfrm>
            <a:off x="1843206" y="3546250"/>
            <a:ext cx="2120700" cy="393600"/>
          </a:xfrm>
          <a:prstGeom prst="rect">
            <a:avLst/>
          </a:prstGeom>
          <a:ln>
            <a:noFill/>
          </a:ln>
        </p:spPr>
        <p:txBody>
          <a:bodyPr spcFirstLastPara="1" wrap="square" lIns="0" tIns="91425" rIns="91425" bIns="91425" anchor="t" anchorCtr="0">
            <a:noAutofit/>
          </a:bodyPr>
          <a:lstStyle>
            <a:lvl1pPr lvl="0"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30" name="Google Shape;230;p21"/>
          <p:cNvSpPr txBox="1">
            <a:spLocks noGrp="1"/>
          </p:cNvSpPr>
          <p:nvPr>
            <p:ph type="subTitle" idx="5"/>
          </p:nvPr>
        </p:nvSpPr>
        <p:spPr>
          <a:xfrm>
            <a:off x="1843206" y="3939850"/>
            <a:ext cx="2120700" cy="572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1" name="Google Shape;231;p21"/>
          <p:cNvSpPr txBox="1">
            <a:spLocks noGrp="1"/>
          </p:cNvSpPr>
          <p:nvPr>
            <p:ph type="title" idx="6"/>
          </p:nvPr>
        </p:nvSpPr>
        <p:spPr>
          <a:xfrm>
            <a:off x="6167681" y="1218250"/>
            <a:ext cx="2120700" cy="393600"/>
          </a:xfrm>
          <a:prstGeom prst="rect">
            <a:avLst/>
          </a:prstGeom>
          <a:ln>
            <a:noFill/>
          </a:ln>
        </p:spPr>
        <p:txBody>
          <a:bodyPr spcFirstLastPara="1" wrap="square" lIns="0" tIns="91425" rIns="91425" bIns="91425" anchor="t" anchorCtr="0">
            <a:noAutofit/>
          </a:bodyPr>
          <a:lstStyle>
            <a:lvl1pPr lvl="0"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32" name="Google Shape;232;p21"/>
          <p:cNvSpPr txBox="1">
            <a:spLocks noGrp="1"/>
          </p:cNvSpPr>
          <p:nvPr>
            <p:ph type="subTitle" idx="7"/>
          </p:nvPr>
        </p:nvSpPr>
        <p:spPr>
          <a:xfrm>
            <a:off x="6167681" y="1611850"/>
            <a:ext cx="2120700" cy="572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3" name="Google Shape;233;p21"/>
          <p:cNvSpPr txBox="1">
            <a:spLocks noGrp="1"/>
          </p:cNvSpPr>
          <p:nvPr>
            <p:ph type="title" idx="8"/>
          </p:nvPr>
        </p:nvSpPr>
        <p:spPr>
          <a:xfrm>
            <a:off x="6167681" y="2382250"/>
            <a:ext cx="2120700" cy="393600"/>
          </a:xfrm>
          <a:prstGeom prst="rect">
            <a:avLst/>
          </a:prstGeom>
          <a:ln>
            <a:noFill/>
          </a:ln>
        </p:spPr>
        <p:txBody>
          <a:bodyPr spcFirstLastPara="1" wrap="square" lIns="0" tIns="91425" rIns="91425" bIns="91425" anchor="t" anchorCtr="0">
            <a:noAutofit/>
          </a:bodyPr>
          <a:lstStyle>
            <a:lvl1pPr lvl="0"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34" name="Google Shape;234;p21"/>
          <p:cNvSpPr txBox="1">
            <a:spLocks noGrp="1"/>
          </p:cNvSpPr>
          <p:nvPr>
            <p:ph type="subTitle" idx="9"/>
          </p:nvPr>
        </p:nvSpPr>
        <p:spPr>
          <a:xfrm>
            <a:off x="6167681" y="2775850"/>
            <a:ext cx="2120700" cy="572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5" name="Google Shape;235;p21"/>
          <p:cNvSpPr txBox="1">
            <a:spLocks noGrp="1"/>
          </p:cNvSpPr>
          <p:nvPr>
            <p:ph type="title" idx="13"/>
          </p:nvPr>
        </p:nvSpPr>
        <p:spPr>
          <a:xfrm>
            <a:off x="6167681" y="3546250"/>
            <a:ext cx="2120700" cy="393600"/>
          </a:xfrm>
          <a:prstGeom prst="rect">
            <a:avLst/>
          </a:prstGeom>
          <a:ln>
            <a:noFill/>
          </a:ln>
        </p:spPr>
        <p:txBody>
          <a:bodyPr spcFirstLastPara="1" wrap="square" lIns="0" tIns="91425" rIns="91425" bIns="91425" anchor="t" anchorCtr="0">
            <a:noAutofit/>
          </a:bodyPr>
          <a:lstStyle>
            <a:lvl1pPr lvl="0"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236" name="Google Shape;236;p21"/>
          <p:cNvSpPr txBox="1">
            <a:spLocks noGrp="1"/>
          </p:cNvSpPr>
          <p:nvPr>
            <p:ph type="subTitle" idx="14"/>
          </p:nvPr>
        </p:nvSpPr>
        <p:spPr>
          <a:xfrm>
            <a:off x="6167681" y="3939850"/>
            <a:ext cx="2120700" cy="572700"/>
          </a:xfrm>
          <a:prstGeom prst="rect">
            <a:avLst/>
          </a:prstGeom>
          <a:ln>
            <a:noFill/>
          </a:ln>
        </p:spPr>
        <p:txBody>
          <a:bodyPr spcFirstLastPara="1" wrap="square" lIns="0" tIns="91425" rIns="91425" bIns="91425" anchor="t" anchorCtr="0">
            <a:noAutofit/>
          </a:bodyPr>
          <a:lstStyle>
            <a:lvl1pPr lvl="0" rtl="0">
              <a:lnSpc>
                <a:spcPct val="100000"/>
              </a:lnSpc>
              <a:spcBef>
                <a:spcPts val="0"/>
              </a:spcBef>
              <a:spcAft>
                <a:spcPts val="0"/>
              </a:spcAft>
              <a:buSzPts val="1400"/>
              <a:buNone/>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237" name="Google Shape;237;p21"/>
          <p:cNvSpPr txBox="1">
            <a:spLocks noGrp="1"/>
          </p:cNvSpPr>
          <p:nvPr>
            <p:ph type="title" idx="15"/>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38" name="Google Shape;238;p21"/>
          <p:cNvGrpSpPr/>
          <p:nvPr/>
        </p:nvGrpSpPr>
        <p:grpSpPr>
          <a:xfrm>
            <a:off x="-35700" y="-30000"/>
            <a:ext cx="9215400" cy="5203500"/>
            <a:chOff x="-35700" y="-30000"/>
            <a:chExt cx="9215400" cy="5203500"/>
          </a:xfrm>
        </p:grpSpPr>
        <p:cxnSp>
          <p:nvCxnSpPr>
            <p:cNvPr id="239" name="Google Shape;239;p21"/>
            <p:cNvCxnSpPr/>
            <p:nvPr/>
          </p:nvCxnSpPr>
          <p:spPr>
            <a:xfrm>
              <a:off x="-21425" y="2571750"/>
              <a:ext cx="653400" cy="0"/>
            </a:xfrm>
            <a:prstGeom prst="straightConnector1">
              <a:avLst/>
            </a:prstGeom>
            <a:noFill/>
            <a:ln w="9525" cap="flat" cmpd="sng">
              <a:solidFill>
                <a:schemeClr val="dk1"/>
              </a:solidFill>
              <a:prstDash val="solid"/>
              <a:round/>
              <a:headEnd type="none" w="med" len="med"/>
              <a:tailEnd type="none" w="med" len="med"/>
            </a:ln>
          </p:spPr>
        </p:cxnSp>
        <p:cxnSp>
          <p:nvCxnSpPr>
            <p:cNvPr id="240" name="Google Shape;240;p21"/>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241" name="Google Shape;241;p21"/>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242" name="Google Shape;242;p21"/>
          <p:cNvSpPr/>
          <p:nvPr/>
        </p:nvSpPr>
        <p:spPr>
          <a:xfrm>
            <a:off x="181925"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8_1">
    <p:bg>
      <p:bgPr>
        <a:blipFill>
          <a:blip r:embed="rId2">
            <a:alphaModFix/>
          </a:blip>
          <a:stretch>
            <a:fillRect/>
          </a:stretch>
        </a:blipFill>
        <a:effectLst/>
      </p:bgPr>
    </p:bg>
    <p:spTree>
      <p:nvGrpSpPr>
        <p:cNvPr id="1" name="Shape 243"/>
        <p:cNvGrpSpPr/>
        <p:nvPr/>
      </p:nvGrpSpPr>
      <p:grpSpPr>
        <a:xfrm>
          <a:off x="0" y="0"/>
          <a:ext cx="0" cy="0"/>
          <a:chOff x="0" y="0"/>
          <a:chExt cx="0" cy="0"/>
        </a:xfrm>
      </p:grpSpPr>
      <p:sp>
        <p:nvSpPr>
          <p:cNvPr id="244" name="Google Shape;244;p22"/>
          <p:cNvSpPr txBox="1">
            <a:spLocks noGrp="1"/>
          </p:cNvSpPr>
          <p:nvPr>
            <p:ph type="title" hasCustomPrompt="1"/>
          </p:nvPr>
        </p:nvSpPr>
        <p:spPr>
          <a:xfrm>
            <a:off x="2244900" y="541072"/>
            <a:ext cx="4654200" cy="914400"/>
          </a:xfrm>
          <a:prstGeom prst="rect">
            <a:avLst/>
          </a:prstGeom>
        </p:spPr>
        <p:txBody>
          <a:bodyPr spcFirstLastPara="1" wrap="square" lIns="0" tIns="91425" rIns="91425" bIns="91425" anchor="ctr" anchorCtr="0">
            <a:noAutofit/>
          </a:bodyPr>
          <a:lstStyle>
            <a:lvl1pPr lvl="0" algn="ctr" rtl="0">
              <a:spcBef>
                <a:spcPts val="0"/>
              </a:spcBef>
              <a:spcAft>
                <a:spcPts val="0"/>
              </a:spcAft>
              <a:buSzPts val="6000"/>
              <a:buNone/>
              <a:defRPr sz="5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5" name="Google Shape;245;p22"/>
          <p:cNvSpPr txBox="1">
            <a:spLocks noGrp="1"/>
          </p:cNvSpPr>
          <p:nvPr>
            <p:ph type="subTitle" idx="1"/>
          </p:nvPr>
        </p:nvSpPr>
        <p:spPr>
          <a:xfrm>
            <a:off x="2139713" y="1434100"/>
            <a:ext cx="48645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Font typeface="Inria Sans"/>
              <a:buNone/>
              <a:defRPr/>
            </a:lvl1pPr>
            <a:lvl2pPr lvl="1"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algn="ctr" rtl="0">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a:endParaRPr/>
          </a:p>
        </p:txBody>
      </p:sp>
      <p:sp>
        <p:nvSpPr>
          <p:cNvPr id="246" name="Google Shape;246;p22"/>
          <p:cNvSpPr txBox="1">
            <a:spLocks noGrp="1"/>
          </p:cNvSpPr>
          <p:nvPr>
            <p:ph type="title" idx="2" hasCustomPrompt="1"/>
          </p:nvPr>
        </p:nvSpPr>
        <p:spPr>
          <a:xfrm>
            <a:off x="1211550" y="1895150"/>
            <a:ext cx="6720900" cy="914400"/>
          </a:xfrm>
          <a:prstGeom prst="rect">
            <a:avLst/>
          </a:prstGeom>
        </p:spPr>
        <p:txBody>
          <a:bodyPr spcFirstLastPara="1" wrap="square" lIns="0" tIns="91425" rIns="91425" bIns="91425" anchor="ctr" anchorCtr="0">
            <a:noAutofit/>
          </a:bodyPr>
          <a:lstStyle>
            <a:lvl1pPr lvl="0" algn="ctr" rtl="0">
              <a:spcBef>
                <a:spcPts val="0"/>
              </a:spcBef>
              <a:spcAft>
                <a:spcPts val="0"/>
              </a:spcAft>
              <a:buSzPts val="6000"/>
              <a:buNone/>
              <a:defRPr sz="55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47" name="Google Shape;247;p22"/>
          <p:cNvSpPr txBox="1">
            <a:spLocks noGrp="1"/>
          </p:cNvSpPr>
          <p:nvPr>
            <p:ph type="subTitle" idx="3"/>
          </p:nvPr>
        </p:nvSpPr>
        <p:spPr>
          <a:xfrm>
            <a:off x="2139775" y="2788175"/>
            <a:ext cx="48645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Font typeface="Inria Sans"/>
              <a:buNone/>
              <a:defRPr/>
            </a:lvl1pPr>
            <a:lvl2pPr lvl="1"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algn="ctr" rtl="0">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algn="ctr" rtl="0">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a:endParaRPr/>
          </a:p>
        </p:txBody>
      </p:sp>
      <p:sp>
        <p:nvSpPr>
          <p:cNvPr id="248" name="Google Shape;248;p22"/>
          <p:cNvSpPr txBox="1">
            <a:spLocks noGrp="1"/>
          </p:cNvSpPr>
          <p:nvPr>
            <p:ph type="title" idx="4" hasCustomPrompt="1"/>
          </p:nvPr>
        </p:nvSpPr>
        <p:spPr>
          <a:xfrm>
            <a:off x="2244900" y="3283128"/>
            <a:ext cx="4654200" cy="914400"/>
          </a:xfrm>
          <a:prstGeom prst="rect">
            <a:avLst/>
          </a:prstGeom>
        </p:spPr>
        <p:txBody>
          <a:bodyPr spcFirstLastPara="1" wrap="square" lIns="0" tIns="91425" rIns="91425" bIns="91425" anchor="ctr" anchorCtr="0">
            <a:noAutofit/>
          </a:bodyPr>
          <a:lstStyle>
            <a:lvl1pPr lvl="0" algn="ctr" rtl="0">
              <a:spcBef>
                <a:spcPts val="0"/>
              </a:spcBef>
              <a:spcAft>
                <a:spcPts val="0"/>
              </a:spcAft>
              <a:buSzPts val="6000"/>
              <a:buNone/>
              <a:defRPr sz="550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r>
              <a:t>xx%</a:t>
            </a:r>
          </a:p>
        </p:txBody>
      </p:sp>
      <p:sp>
        <p:nvSpPr>
          <p:cNvPr id="249" name="Google Shape;249;p22"/>
          <p:cNvSpPr txBox="1">
            <a:spLocks noGrp="1"/>
          </p:cNvSpPr>
          <p:nvPr>
            <p:ph type="subTitle" idx="5"/>
          </p:nvPr>
        </p:nvSpPr>
        <p:spPr>
          <a:xfrm>
            <a:off x="2139713" y="4176150"/>
            <a:ext cx="4864500" cy="42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Font typeface="Inria Sans"/>
              <a:buNone/>
              <a:defRPr/>
            </a:lvl1pPr>
            <a:lvl2pPr lvl="1" algn="r" rtl="0">
              <a:lnSpc>
                <a:spcPct val="100000"/>
              </a:lnSpc>
              <a:spcBef>
                <a:spcPts val="1600"/>
              </a:spcBef>
              <a:spcAft>
                <a:spcPts val="0"/>
              </a:spcAft>
              <a:buSzPts val="1500"/>
              <a:buFont typeface="Inria Sans"/>
              <a:buNone/>
              <a:defRPr sz="1500">
                <a:latin typeface="Inria Sans"/>
                <a:ea typeface="Inria Sans"/>
                <a:cs typeface="Inria Sans"/>
                <a:sym typeface="Inria Sans"/>
              </a:defRPr>
            </a:lvl2pPr>
            <a:lvl3pPr lvl="2" algn="r" rtl="0">
              <a:lnSpc>
                <a:spcPct val="100000"/>
              </a:lnSpc>
              <a:spcBef>
                <a:spcPts val="1600"/>
              </a:spcBef>
              <a:spcAft>
                <a:spcPts val="0"/>
              </a:spcAft>
              <a:buSzPts val="1500"/>
              <a:buFont typeface="Inria Sans"/>
              <a:buNone/>
              <a:defRPr sz="1500">
                <a:latin typeface="Inria Sans"/>
                <a:ea typeface="Inria Sans"/>
                <a:cs typeface="Inria Sans"/>
                <a:sym typeface="Inria Sans"/>
              </a:defRPr>
            </a:lvl3pPr>
            <a:lvl4pPr lvl="3" algn="r" rtl="0">
              <a:lnSpc>
                <a:spcPct val="100000"/>
              </a:lnSpc>
              <a:spcBef>
                <a:spcPts val="1600"/>
              </a:spcBef>
              <a:spcAft>
                <a:spcPts val="0"/>
              </a:spcAft>
              <a:buSzPts val="1500"/>
              <a:buFont typeface="Inria Sans"/>
              <a:buNone/>
              <a:defRPr sz="1500">
                <a:latin typeface="Inria Sans"/>
                <a:ea typeface="Inria Sans"/>
                <a:cs typeface="Inria Sans"/>
                <a:sym typeface="Inria Sans"/>
              </a:defRPr>
            </a:lvl4pPr>
            <a:lvl5pPr lvl="4" algn="r" rtl="0">
              <a:lnSpc>
                <a:spcPct val="100000"/>
              </a:lnSpc>
              <a:spcBef>
                <a:spcPts val="1600"/>
              </a:spcBef>
              <a:spcAft>
                <a:spcPts val="0"/>
              </a:spcAft>
              <a:buSzPts val="1500"/>
              <a:buFont typeface="Inria Sans"/>
              <a:buNone/>
              <a:defRPr sz="1500">
                <a:latin typeface="Inria Sans"/>
                <a:ea typeface="Inria Sans"/>
                <a:cs typeface="Inria Sans"/>
                <a:sym typeface="Inria Sans"/>
              </a:defRPr>
            </a:lvl5pPr>
            <a:lvl6pPr lvl="5" algn="r" rtl="0">
              <a:lnSpc>
                <a:spcPct val="100000"/>
              </a:lnSpc>
              <a:spcBef>
                <a:spcPts val="1600"/>
              </a:spcBef>
              <a:spcAft>
                <a:spcPts val="0"/>
              </a:spcAft>
              <a:buSzPts val="1500"/>
              <a:buFont typeface="Inria Sans"/>
              <a:buNone/>
              <a:defRPr sz="1500">
                <a:latin typeface="Inria Sans"/>
                <a:ea typeface="Inria Sans"/>
                <a:cs typeface="Inria Sans"/>
                <a:sym typeface="Inria Sans"/>
              </a:defRPr>
            </a:lvl6pPr>
            <a:lvl7pPr lvl="6" algn="r" rtl="0">
              <a:lnSpc>
                <a:spcPct val="100000"/>
              </a:lnSpc>
              <a:spcBef>
                <a:spcPts val="1600"/>
              </a:spcBef>
              <a:spcAft>
                <a:spcPts val="0"/>
              </a:spcAft>
              <a:buSzPts val="1500"/>
              <a:buFont typeface="Inria Sans"/>
              <a:buNone/>
              <a:defRPr sz="1500">
                <a:latin typeface="Inria Sans"/>
                <a:ea typeface="Inria Sans"/>
                <a:cs typeface="Inria Sans"/>
                <a:sym typeface="Inria Sans"/>
              </a:defRPr>
            </a:lvl7pPr>
            <a:lvl8pPr lvl="7" algn="r" rtl="0">
              <a:lnSpc>
                <a:spcPct val="100000"/>
              </a:lnSpc>
              <a:spcBef>
                <a:spcPts val="1600"/>
              </a:spcBef>
              <a:spcAft>
                <a:spcPts val="0"/>
              </a:spcAft>
              <a:buSzPts val="1500"/>
              <a:buFont typeface="Inria Sans"/>
              <a:buNone/>
              <a:defRPr sz="1500">
                <a:latin typeface="Inria Sans"/>
                <a:ea typeface="Inria Sans"/>
                <a:cs typeface="Inria Sans"/>
                <a:sym typeface="Inria Sans"/>
              </a:defRPr>
            </a:lvl8pPr>
            <a:lvl9pPr lvl="8" algn="r" rtl="0">
              <a:lnSpc>
                <a:spcPct val="100000"/>
              </a:lnSpc>
              <a:spcBef>
                <a:spcPts val="1600"/>
              </a:spcBef>
              <a:spcAft>
                <a:spcPts val="1600"/>
              </a:spcAft>
              <a:buSzPts val="1500"/>
              <a:buFont typeface="Inria Sans"/>
              <a:buNone/>
              <a:defRPr sz="1500">
                <a:latin typeface="Inria Sans"/>
                <a:ea typeface="Inria Sans"/>
                <a:cs typeface="Inria Sans"/>
                <a:sym typeface="Inria Sans"/>
              </a:defRPr>
            </a:lvl9pPr>
          </a:lstStyle>
          <a:p>
            <a:endParaRPr/>
          </a:p>
        </p:txBody>
      </p:sp>
      <p:grpSp>
        <p:nvGrpSpPr>
          <p:cNvPr id="250" name="Google Shape;250;p22"/>
          <p:cNvGrpSpPr/>
          <p:nvPr/>
        </p:nvGrpSpPr>
        <p:grpSpPr>
          <a:xfrm>
            <a:off x="-35700" y="-30000"/>
            <a:ext cx="9215400" cy="5203500"/>
            <a:chOff x="-35700" y="-30000"/>
            <a:chExt cx="9215400" cy="5203500"/>
          </a:xfrm>
        </p:grpSpPr>
        <p:cxnSp>
          <p:nvCxnSpPr>
            <p:cNvPr id="251" name="Google Shape;251;p22"/>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52" name="Google Shape;252;p22"/>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53" name="Google Shape;253;p22"/>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254" name="Google Shape;254;p22"/>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255" name="Google Shape;255;p22"/>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256" name="Google Shape;256;p22"/>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257" name="Google Shape;257;p22"/>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2"/>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1">
  <p:cSld name="TITLE_ONLY_2">
    <p:bg>
      <p:bgPr>
        <a:blipFill>
          <a:blip r:embed="rId2">
            <a:alphaModFix/>
          </a:blip>
          <a:stretch>
            <a:fillRect/>
          </a:stretch>
        </a:blipFill>
        <a:effectLst/>
      </p:bgPr>
    </p:bg>
    <p:spTree>
      <p:nvGrpSpPr>
        <p:cNvPr id="1" name="Shape 259"/>
        <p:cNvGrpSpPr/>
        <p:nvPr/>
      </p:nvGrpSpPr>
      <p:grpSpPr>
        <a:xfrm>
          <a:off x="0" y="0"/>
          <a:ext cx="0" cy="0"/>
          <a:chOff x="0" y="0"/>
          <a:chExt cx="0" cy="0"/>
        </a:xfrm>
      </p:grpSpPr>
      <p:sp>
        <p:nvSpPr>
          <p:cNvPr id="260" name="Google Shape;260;p23"/>
          <p:cNvSpPr txBox="1">
            <a:spLocks noGrp="1"/>
          </p:cNvSpPr>
          <p:nvPr>
            <p:ph type="title"/>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61" name="Google Shape;261;p23"/>
          <p:cNvGrpSpPr/>
          <p:nvPr/>
        </p:nvGrpSpPr>
        <p:grpSpPr>
          <a:xfrm>
            <a:off x="-35700" y="-30000"/>
            <a:ext cx="9215400" cy="5203500"/>
            <a:chOff x="-35700" y="-30000"/>
            <a:chExt cx="9215400" cy="5203500"/>
          </a:xfrm>
        </p:grpSpPr>
        <p:cxnSp>
          <p:nvCxnSpPr>
            <p:cNvPr id="262" name="Google Shape;262;p23"/>
            <p:cNvCxnSpPr/>
            <p:nvPr/>
          </p:nvCxnSpPr>
          <p:spPr>
            <a:xfrm>
              <a:off x="-21425" y="2571750"/>
              <a:ext cx="647100" cy="0"/>
            </a:xfrm>
            <a:prstGeom prst="straightConnector1">
              <a:avLst/>
            </a:prstGeom>
            <a:noFill/>
            <a:ln w="9525" cap="flat" cmpd="sng">
              <a:solidFill>
                <a:schemeClr val="dk1"/>
              </a:solidFill>
              <a:prstDash val="solid"/>
              <a:round/>
              <a:headEnd type="none" w="med" len="med"/>
              <a:tailEnd type="none" w="med" len="med"/>
            </a:ln>
          </p:spPr>
        </p:cxnSp>
        <p:cxnSp>
          <p:nvCxnSpPr>
            <p:cNvPr id="263" name="Google Shape;263;p23"/>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264" name="Google Shape;264;p23"/>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265" name="Google Shape;265;p23"/>
          <p:cNvSpPr/>
          <p:nvPr/>
        </p:nvSpPr>
        <p:spPr>
          <a:xfrm>
            <a:off x="181925"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
    <p:bg>
      <p:bgPr>
        <a:blipFill>
          <a:blip r:embed="rId2">
            <a:alphaModFix/>
          </a:blip>
          <a:stretch>
            <a:fillRect/>
          </a:stretch>
        </a:blipFill>
        <a:effectLst/>
      </p:bgPr>
    </p:bg>
    <p:spTree>
      <p:nvGrpSpPr>
        <p:cNvPr id="1" name="Shape 266"/>
        <p:cNvGrpSpPr/>
        <p:nvPr/>
      </p:nvGrpSpPr>
      <p:grpSpPr>
        <a:xfrm>
          <a:off x="0" y="0"/>
          <a:ext cx="0" cy="0"/>
          <a:chOff x="0" y="0"/>
          <a:chExt cx="0" cy="0"/>
        </a:xfrm>
      </p:grpSpPr>
      <p:sp>
        <p:nvSpPr>
          <p:cNvPr id="267" name="Google Shape;267;p24"/>
          <p:cNvSpPr txBox="1">
            <a:spLocks noGrp="1"/>
          </p:cNvSpPr>
          <p:nvPr>
            <p:ph type="title"/>
          </p:nvPr>
        </p:nvSpPr>
        <p:spPr>
          <a:xfrm>
            <a:off x="2295150" y="691800"/>
            <a:ext cx="4553700" cy="1024200"/>
          </a:xfrm>
          <a:prstGeom prst="rect">
            <a:avLst/>
          </a:prstGeom>
        </p:spPr>
        <p:txBody>
          <a:bodyPr spcFirstLastPara="1" wrap="square" lIns="0" tIns="91425" rIns="91425" bIns="91425" anchor="b" anchorCtr="0">
            <a:noAutofit/>
          </a:bodyPr>
          <a:lstStyle>
            <a:lvl1pPr lvl="0" algn="ctr" rtl="0">
              <a:spcBef>
                <a:spcPts val="0"/>
              </a:spcBef>
              <a:spcAft>
                <a:spcPts val="0"/>
              </a:spcAft>
              <a:buSzPts val="3500"/>
              <a:buNone/>
              <a:defRPr sz="7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8" name="Google Shape;268;p24"/>
          <p:cNvSpPr txBox="1">
            <a:spLocks noGrp="1"/>
          </p:cNvSpPr>
          <p:nvPr>
            <p:ph type="subTitle" idx="1"/>
          </p:nvPr>
        </p:nvSpPr>
        <p:spPr>
          <a:xfrm>
            <a:off x="2854650" y="1609925"/>
            <a:ext cx="3434700" cy="14265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9" name="Google Shape;269;p24"/>
          <p:cNvSpPr txBox="1"/>
          <p:nvPr/>
        </p:nvSpPr>
        <p:spPr>
          <a:xfrm>
            <a:off x="2685596" y="3795016"/>
            <a:ext cx="3772800" cy="4347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chemeClr val="dk1"/>
                </a:solidFill>
                <a:latin typeface="Didact Gothic"/>
                <a:ea typeface="Didact Gothic"/>
                <a:cs typeface="Didact Gothic"/>
                <a:sym typeface="Didact Gothic"/>
              </a:rPr>
              <a:t>CREDITS: This presentation template was created by </a:t>
            </a:r>
            <a:r>
              <a:rPr lang="en" sz="1000" b="1">
                <a:solidFill>
                  <a:schemeClr val="dk1"/>
                </a:solidFill>
                <a:uFill>
                  <a:noFill/>
                </a:uFill>
                <a:latin typeface="Didact Gothic"/>
                <a:ea typeface="Didact Gothic"/>
                <a:cs typeface="Didact Gothic"/>
                <a:sym typeface="Didact Gothic"/>
                <a:hlinkClick r:id="rId3">
                  <a:extLst>
                    <a:ext uri="{A12FA001-AC4F-418D-AE19-62706E023703}">
                      <ahyp:hlinkClr xmlns:ahyp="http://schemas.microsoft.com/office/drawing/2018/hyperlinkcolor" val="tx"/>
                    </a:ext>
                  </a:extLst>
                </a:hlinkClick>
              </a:rPr>
              <a:t>Slidesgo</a:t>
            </a:r>
            <a:r>
              <a:rPr lang="en" sz="1000">
                <a:solidFill>
                  <a:schemeClr val="dk1"/>
                </a:solidFill>
                <a:latin typeface="Didact Gothic"/>
                <a:ea typeface="Didact Gothic"/>
                <a:cs typeface="Didact Gothic"/>
                <a:sym typeface="Didact Gothic"/>
              </a:rPr>
              <a:t>, including icons by </a:t>
            </a:r>
            <a:r>
              <a:rPr lang="en" sz="1000" b="1">
                <a:solidFill>
                  <a:schemeClr val="dk1"/>
                </a:solidFill>
                <a:uFill>
                  <a:noFill/>
                </a:uFill>
                <a:latin typeface="Didact Gothic"/>
                <a:ea typeface="Didact Gothic"/>
                <a:cs typeface="Didact Gothic"/>
                <a:sym typeface="Didact Gothic"/>
                <a:hlinkClick r:id="rId4">
                  <a:extLst>
                    <a:ext uri="{A12FA001-AC4F-418D-AE19-62706E023703}">
                      <ahyp:hlinkClr xmlns:ahyp="http://schemas.microsoft.com/office/drawing/2018/hyperlinkcolor" val="tx"/>
                    </a:ext>
                  </a:extLst>
                </a:hlinkClick>
              </a:rPr>
              <a:t>Flaticon</a:t>
            </a:r>
            <a:r>
              <a:rPr lang="en" sz="1000" b="1">
                <a:solidFill>
                  <a:schemeClr val="dk1"/>
                </a:solidFill>
                <a:latin typeface="Didact Gothic"/>
                <a:ea typeface="Didact Gothic"/>
                <a:cs typeface="Didact Gothic"/>
                <a:sym typeface="Didact Gothic"/>
              </a:rPr>
              <a:t> </a:t>
            </a:r>
            <a:r>
              <a:rPr lang="en" sz="1000">
                <a:solidFill>
                  <a:schemeClr val="dk1"/>
                </a:solidFill>
                <a:latin typeface="Didact Gothic"/>
                <a:ea typeface="Didact Gothic"/>
                <a:cs typeface="Didact Gothic"/>
                <a:sym typeface="Didact Gothic"/>
              </a:rPr>
              <a:t>and infographics &amp; images by </a:t>
            </a:r>
            <a:r>
              <a:rPr lang="en" sz="1000" b="1">
                <a:solidFill>
                  <a:schemeClr val="dk1"/>
                </a:solidFill>
                <a:uFill>
                  <a:noFill/>
                </a:uFill>
                <a:latin typeface="Didact Gothic"/>
                <a:ea typeface="Didact Gothic"/>
                <a:cs typeface="Didact Gothic"/>
                <a:sym typeface="Didact Gothic"/>
                <a:hlinkClick r:id="rId5">
                  <a:extLst>
                    <a:ext uri="{A12FA001-AC4F-418D-AE19-62706E023703}">
                      <ahyp:hlinkClr xmlns:ahyp="http://schemas.microsoft.com/office/drawing/2018/hyperlinkcolor" val="tx"/>
                    </a:ext>
                  </a:extLst>
                </a:hlinkClick>
              </a:rPr>
              <a:t>Freepik</a:t>
            </a:r>
            <a:endParaRPr sz="1000" b="1">
              <a:solidFill>
                <a:schemeClr val="dk1"/>
              </a:solidFill>
              <a:latin typeface="Didact Gothic"/>
              <a:ea typeface="Didact Gothic"/>
              <a:cs typeface="Didact Gothic"/>
              <a:sym typeface="Didact Gothic"/>
            </a:endParaRPr>
          </a:p>
        </p:txBody>
      </p:sp>
      <p:grpSp>
        <p:nvGrpSpPr>
          <p:cNvPr id="270" name="Google Shape;270;p24"/>
          <p:cNvGrpSpPr/>
          <p:nvPr/>
        </p:nvGrpSpPr>
        <p:grpSpPr>
          <a:xfrm>
            <a:off x="-35700" y="-30000"/>
            <a:ext cx="9215400" cy="5203500"/>
            <a:chOff x="-35700" y="-30000"/>
            <a:chExt cx="9215400" cy="5203500"/>
          </a:xfrm>
        </p:grpSpPr>
        <p:cxnSp>
          <p:nvCxnSpPr>
            <p:cNvPr id="271" name="Google Shape;271;p24"/>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72" name="Google Shape;272;p24"/>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273" name="Google Shape;273;p24"/>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274" name="Google Shape;274;p24"/>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275" name="Google Shape;275;p24"/>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276" name="Google Shape;276;p24"/>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277" name="Google Shape;277;p24"/>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bg>
      <p:bgPr>
        <a:blipFill>
          <a:blip r:embed="rId2">
            <a:alphaModFix/>
          </a:blip>
          <a:stretch>
            <a:fillRect/>
          </a:stretch>
        </a:blipFill>
        <a:effectLst/>
      </p:bgPr>
    </p:bg>
    <p:spTree>
      <p:nvGrpSpPr>
        <p:cNvPr id="1" name="Shape 279"/>
        <p:cNvGrpSpPr/>
        <p:nvPr/>
      </p:nvGrpSpPr>
      <p:grpSpPr>
        <a:xfrm>
          <a:off x="0" y="0"/>
          <a:ext cx="0" cy="0"/>
          <a:chOff x="0" y="0"/>
          <a:chExt cx="0" cy="0"/>
        </a:xfrm>
      </p:grpSpPr>
      <p:grpSp>
        <p:nvGrpSpPr>
          <p:cNvPr id="280" name="Google Shape;280;p25"/>
          <p:cNvGrpSpPr/>
          <p:nvPr/>
        </p:nvGrpSpPr>
        <p:grpSpPr>
          <a:xfrm>
            <a:off x="-35700" y="-30000"/>
            <a:ext cx="9215400" cy="5203500"/>
            <a:chOff x="-35700" y="-30000"/>
            <a:chExt cx="9215400" cy="5203500"/>
          </a:xfrm>
        </p:grpSpPr>
        <p:cxnSp>
          <p:nvCxnSpPr>
            <p:cNvPr id="281" name="Google Shape;281;p25"/>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282" name="Google Shape;282;p25"/>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283" name="Google Shape;283;p25"/>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284" name="Google Shape;284;p25"/>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9_1">
    <p:bg>
      <p:bgPr>
        <a:blipFill>
          <a:blip r:embed="rId2">
            <a:alphaModFix/>
          </a:blip>
          <a:stretch>
            <a:fillRect/>
          </a:stretch>
        </a:blipFill>
        <a:effectLst/>
      </p:bgPr>
    </p:bg>
    <p:spTree>
      <p:nvGrpSpPr>
        <p:cNvPr id="1" name="Shape 285"/>
        <p:cNvGrpSpPr/>
        <p:nvPr/>
      </p:nvGrpSpPr>
      <p:grpSpPr>
        <a:xfrm>
          <a:off x="0" y="0"/>
          <a:ext cx="0" cy="0"/>
          <a:chOff x="0" y="0"/>
          <a:chExt cx="0" cy="0"/>
        </a:xfrm>
      </p:grpSpPr>
      <p:grpSp>
        <p:nvGrpSpPr>
          <p:cNvPr id="286" name="Google Shape;286;p26"/>
          <p:cNvGrpSpPr/>
          <p:nvPr/>
        </p:nvGrpSpPr>
        <p:grpSpPr>
          <a:xfrm>
            <a:off x="-35700" y="-30000"/>
            <a:ext cx="9215400" cy="5203500"/>
            <a:chOff x="-35700" y="-30000"/>
            <a:chExt cx="9215400" cy="5203500"/>
          </a:xfrm>
        </p:grpSpPr>
        <p:cxnSp>
          <p:nvCxnSpPr>
            <p:cNvPr id="287" name="Google Shape;287;p26"/>
            <p:cNvCxnSpPr/>
            <p:nvPr/>
          </p:nvCxnSpPr>
          <p:spPr>
            <a:xfrm>
              <a:off x="-21425" y="2571750"/>
              <a:ext cx="653400" cy="0"/>
            </a:xfrm>
            <a:prstGeom prst="straightConnector1">
              <a:avLst/>
            </a:prstGeom>
            <a:noFill/>
            <a:ln w="9525" cap="flat" cmpd="sng">
              <a:solidFill>
                <a:schemeClr val="dk1"/>
              </a:solidFill>
              <a:prstDash val="solid"/>
              <a:round/>
              <a:headEnd type="none" w="med" len="med"/>
              <a:tailEnd type="none" w="med" len="med"/>
            </a:ln>
          </p:spPr>
        </p:cxnSp>
        <p:cxnSp>
          <p:nvCxnSpPr>
            <p:cNvPr id="288" name="Google Shape;288;p26"/>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289" name="Google Shape;289;p26"/>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290" name="Google Shape;290;p26"/>
          <p:cNvSpPr/>
          <p:nvPr/>
        </p:nvSpPr>
        <p:spPr>
          <a:xfrm>
            <a:off x="181925"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4"/>
          <p:cNvSpPr txBox="1">
            <a:spLocks noGrp="1"/>
          </p:cNvSpPr>
          <p:nvPr>
            <p:ph type="body" idx="1"/>
          </p:nvPr>
        </p:nvSpPr>
        <p:spPr>
          <a:xfrm>
            <a:off x="720000" y="1265775"/>
            <a:ext cx="7704000" cy="3339900"/>
          </a:xfrm>
          <a:prstGeom prst="rect">
            <a:avLst/>
          </a:prstGeom>
        </p:spPr>
        <p:txBody>
          <a:bodyPr spcFirstLastPara="1" wrap="square" lIns="0" tIns="91425" rIns="91425" bIns="91425" anchor="t" anchorCtr="0">
            <a:noAutofit/>
          </a:bodyPr>
          <a:lstStyle>
            <a:lvl1pPr marL="457200" lvl="0" indent="-304800" rtl="0">
              <a:lnSpc>
                <a:spcPct val="100000"/>
              </a:lnSpc>
              <a:spcBef>
                <a:spcPts val="0"/>
              </a:spcBef>
              <a:spcAft>
                <a:spcPts val="0"/>
              </a:spcAft>
              <a:buSzPts val="1200"/>
              <a:buFont typeface="Anaheim"/>
              <a:buChar char="●"/>
              <a:defRPr b="1">
                <a:latin typeface="Old Standard TT"/>
                <a:ea typeface="Old Standard TT"/>
                <a:cs typeface="Old Standard TT"/>
                <a:sym typeface="Old Standard TT"/>
              </a:defRPr>
            </a:lvl1pPr>
            <a:lvl2pPr marL="914400" lvl="1" indent="-304800" rtl="0">
              <a:lnSpc>
                <a:spcPct val="100000"/>
              </a:lnSpc>
              <a:spcBef>
                <a:spcPts val="0"/>
              </a:spcBef>
              <a:spcAft>
                <a:spcPts val="0"/>
              </a:spcAft>
              <a:buSzPts val="1200"/>
              <a:buChar char="○"/>
              <a:defRPr/>
            </a:lvl2pPr>
            <a:lvl3pPr marL="1371600" lvl="2" indent="-304800" rtl="0">
              <a:lnSpc>
                <a:spcPct val="115000"/>
              </a:lnSpc>
              <a:spcBef>
                <a:spcPts val="0"/>
              </a:spcBef>
              <a:spcAft>
                <a:spcPts val="0"/>
              </a:spcAft>
              <a:buClr>
                <a:srgbClr val="434343"/>
              </a:buClr>
              <a:buSzPts val="1200"/>
              <a:buFont typeface="Roboto Condensed Light"/>
              <a:buChar char="■"/>
              <a:defRPr/>
            </a:lvl3pPr>
            <a:lvl4pPr marL="1828800" lvl="3" indent="-304800" rtl="0">
              <a:lnSpc>
                <a:spcPct val="115000"/>
              </a:lnSpc>
              <a:spcBef>
                <a:spcPts val="1600"/>
              </a:spcBef>
              <a:spcAft>
                <a:spcPts val="0"/>
              </a:spcAft>
              <a:buClr>
                <a:srgbClr val="434343"/>
              </a:buClr>
              <a:buSzPts val="1200"/>
              <a:buFont typeface="Roboto Condensed Light"/>
              <a:buChar char="●"/>
              <a:defRPr/>
            </a:lvl4pPr>
            <a:lvl5pPr marL="2286000" lvl="4" indent="-304800" rtl="0">
              <a:lnSpc>
                <a:spcPct val="115000"/>
              </a:lnSpc>
              <a:spcBef>
                <a:spcPts val="1600"/>
              </a:spcBef>
              <a:spcAft>
                <a:spcPts val="0"/>
              </a:spcAft>
              <a:buClr>
                <a:srgbClr val="434343"/>
              </a:buClr>
              <a:buSzPts val="1200"/>
              <a:buFont typeface="Roboto Condensed Light"/>
              <a:buChar char="○"/>
              <a:defRPr/>
            </a:lvl5pPr>
            <a:lvl6pPr marL="2743200" lvl="5" indent="-304800" rtl="0">
              <a:lnSpc>
                <a:spcPct val="115000"/>
              </a:lnSpc>
              <a:spcBef>
                <a:spcPts val="1600"/>
              </a:spcBef>
              <a:spcAft>
                <a:spcPts val="0"/>
              </a:spcAft>
              <a:buClr>
                <a:srgbClr val="434343"/>
              </a:buClr>
              <a:buSzPts val="1200"/>
              <a:buFont typeface="Roboto Condensed Light"/>
              <a:buChar char="■"/>
              <a:defRPr/>
            </a:lvl6pPr>
            <a:lvl7pPr marL="3200400" lvl="6" indent="-304800" rtl="0">
              <a:lnSpc>
                <a:spcPct val="115000"/>
              </a:lnSpc>
              <a:spcBef>
                <a:spcPts val="1600"/>
              </a:spcBef>
              <a:spcAft>
                <a:spcPts val="0"/>
              </a:spcAft>
              <a:buClr>
                <a:srgbClr val="434343"/>
              </a:buClr>
              <a:buSzPts val="1200"/>
              <a:buFont typeface="Roboto Condensed Light"/>
              <a:buChar char="●"/>
              <a:defRPr/>
            </a:lvl7pPr>
            <a:lvl8pPr marL="3657600" lvl="7" indent="-304800" rtl="0">
              <a:lnSpc>
                <a:spcPct val="115000"/>
              </a:lnSpc>
              <a:spcBef>
                <a:spcPts val="1600"/>
              </a:spcBef>
              <a:spcAft>
                <a:spcPts val="0"/>
              </a:spcAft>
              <a:buClr>
                <a:srgbClr val="434343"/>
              </a:buClr>
              <a:buSzPts val="1200"/>
              <a:buFont typeface="Roboto Condensed Light"/>
              <a:buChar char="○"/>
              <a:defRPr/>
            </a:lvl8pPr>
            <a:lvl9pPr marL="4114800" lvl="8" indent="-304800" rtl="0">
              <a:lnSpc>
                <a:spcPct val="115000"/>
              </a:lnSpc>
              <a:spcBef>
                <a:spcPts val="1600"/>
              </a:spcBef>
              <a:spcAft>
                <a:spcPts val="1600"/>
              </a:spcAft>
              <a:buClr>
                <a:srgbClr val="434343"/>
              </a:buClr>
              <a:buSzPts val="1200"/>
              <a:buFont typeface="Roboto Condensed Light"/>
              <a:buChar char="■"/>
              <a:defRPr/>
            </a:lvl9pPr>
          </a:lstStyle>
          <a:p>
            <a:endParaRPr/>
          </a:p>
        </p:txBody>
      </p:sp>
      <p:sp>
        <p:nvSpPr>
          <p:cNvPr id="35" name="Google Shape;35;p4"/>
          <p:cNvSpPr txBox="1">
            <a:spLocks noGrp="1"/>
          </p:cNvSpPr>
          <p:nvPr>
            <p:ph type="title"/>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6" name="Google Shape;36;p4"/>
          <p:cNvGrpSpPr/>
          <p:nvPr/>
        </p:nvGrpSpPr>
        <p:grpSpPr>
          <a:xfrm>
            <a:off x="-35700" y="-30000"/>
            <a:ext cx="9215400" cy="5203500"/>
            <a:chOff x="-35700" y="-30000"/>
            <a:chExt cx="9215400" cy="5203500"/>
          </a:xfrm>
        </p:grpSpPr>
        <p:cxnSp>
          <p:nvCxnSpPr>
            <p:cNvPr id="37" name="Google Shape;37;p4"/>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38" name="Google Shape;38;p4"/>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39" name="Google Shape;39;p4"/>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40" name="Google Shape;40;p4"/>
          <p:cNvSpPr/>
          <p:nvPr/>
        </p:nvSpPr>
        <p:spPr>
          <a:xfrm>
            <a:off x="8712900"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alphaModFix/>
          </a:blip>
          <a:stretch>
            <a:fillRect/>
          </a:stretch>
        </a:blipFill>
        <a:effectLst/>
      </p:bgPr>
    </p:bg>
    <p:spTree>
      <p:nvGrpSpPr>
        <p:cNvPr id="1" name="Shape 41"/>
        <p:cNvGrpSpPr/>
        <p:nvPr/>
      </p:nvGrpSpPr>
      <p:grpSpPr>
        <a:xfrm>
          <a:off x="0" y="0"/>
          <a:ext cx="0" cy="0"/>
          <a:chOff x="0" y="0"/>
          <a:chExt cx="0" cy="0"/>
        </a:xfrm>
      </p:grpSpPr>
      <p:grpSp>
        <p:nvGrpSpPr>
          <p:cNvPr id="42" name="Google Shape;42;p5"/>
          <p:cNvGrpSpPr/>
          <p:nvPr/>
        </p:nvGrpSpPr>
        <p:grpSpPr>
          <a:xfrm>
            <a:off x="-35700" y="-30000"/>
            <a:ext cx="9215400" cy="5203500"/>
            <a:chOff x="-35700" y="-30000"/>
            <a:chExt cx="9215400" cy="5203500"/>
          </a:xfrm>
        </p:grpSpPr>
        <p:cxnSp>
          <p:nvCxnSpPr>
            <p:cNvPr id="43" name="Google Shape;43;p5"/>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44" name="Google Shape;44;p5"/>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45" name="Google Shape;45;p5"/>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46" name="Google Shape;46;p5"/>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5"/>
          <p:cNvSpPr txBox="1">
            <a:spLocks noGrp="1"/>
          </p:cNvSpPr>
          <p:nvPr>
            <p:ph type="subTitle" idx="1"/>
          </p:nvPr>
        </p:nvSpPr>
        <p:spPr>
          <a:xfrm>
            <a:off x="2138887" y="1854447"/>
            <a:ext cx="2752200" cy="5394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2500"/>
              <a:buFont typeface="Montserrat ExtraBold"/>
              <a:buNone/>
              <a:defRPr sz="2200" b="1">
                <a:latin typeface="Old Standard TT"/>
                <a:ea typeface="Old Standard TT"/>
                <a:cs typeface="Old Standard TT"/>
                <a:sym typeface="Old Standard TT"/>
              </a:defRPr>
            </a:lvl1pPr>
            <a:lvl2pPr lvl="1"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9pPr>
          </a:lstStyle>
          <a:p>
            <a:endParaRPr/>
          </a:p>
        </p:txBody>
      </p:sp>
      <p:sp>
        <p:nvSpPr>
          <p:cNvPr id="48" name="Google Shape;48;p5"/>
          <p:cNvSpPr txBox="1">
            <a:spLocks noGrp="1"/>
          </p:cNvSpPr>
          <p:nvPr>
            <p:ph type="subTitle" idx="2"/>
          </p:nvPr>
        </p:nvSpPr>
        <p:spPr>
          <a:xfrm>
            <a:off x="4267224" y="3232125"/>
            <a:ext cx="2752200" cy="5394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2500"/>
              <a:buFont typeface="Montserrat ExtraBold"/>
              <a:buNone/>
              <a:defRPr sz="2200" b="1">
                <a:latin typeface="Old Standard TT"/>
                <a:ea typeface="Old Standard TT"/>
                <a:cs typeface="Old Standard TT"/>
                <a:sym typeface="Old Standard TT"/>
              </a:defRPr>
            </a:lvl1pPr>
            <a:lvl2pPr lvl="1"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2pPr>
            <a:lvl3pPr lvl="2"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3pPr>
            <a:lvl4pPr lvl="3"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4pPr>
            <a:lvl5pPr lvl="4"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5pPr>
            <a:lvl6pPr lvl="5"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6pPr>
            <a:lvl7pPr lvl="6"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7pPr>
            <a:lvl8pPr lvl="7"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8pPr>
            <a:lvl9pPr lvl="8" algn="ctr" rtl="0">
              <a:lnSpc>
                <a:spcPct val="100000"/>
              </a:lnSpc>
              <a:spcBef>
                <a:spcPts val="0"/>
              </a:spcBef>
              <a:spcAft>
                <a:spcPts val="0"/>
              </a:spcAft>
              <a:buSzPts val="2500"/>
              <a:buFont typeface="Montserrat ExtraBold"/>
              <a:buNone/>
              <a:defRPr sz="2500" b="0">
                <a:latin typeface="Montserrat ExtraBold"/>
                <a:ea typeface="Montserrat ExtraBold"/>
                <a:cs typeface="Montserrat ExtraBold"/>
                <a:sym typeface="Montserrat ExtraBold"/>
              </a:defRPr>
            </a:lvl9pPr>
          </a:lstStyle>
          <a:p>
            <a:endParaRPr/>
          </a:p>
        </p:txBody>
      </p:sp>
      <p:sp>
        <p:nvSpPr>
          <p:cNvPr id="49" name="Google Shape;49;p5"/>
          <p:cNvSpPr txBox="1">
            <a:spLocks noGrp="1"/>
          </p:cNvSpPr>
          <p:nvPr>
            <p:ph type="subTitle" idx="3"/>
          </p:nvPr>
        </p:nvSpPr>
        <p:spPr>
          <a:xfrm>
            <a:off x="5103324" y="1626300"/>
            <a:ext cx="3320700" cy="9957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 name="Google Shape;50;p5"/>
          <p:cNvSpPr txBox="1">
            <a:spLocks noGrp="1"/>
          </p:cNvSpPr>
          <p:nvPr>
            <p:ph type="subTitle" idx="4"/>
          </p:nvPr>
        </p:nvSpPr>
        <p:spPr>
          <a:xfrm>
            <a:off x="719976" y="3003975"/>
            <a:ext cx="3269100" cy="995700"/>
          </a:xfrm>
          <a:prstGeom prst="rect">
            <a:avLst/>
          </a:prstGeom>
        </p:spPr>
        <p:txBody>
          <a:bodyPr spcFirstLastPara="1" wrap="square" lIns="0"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1" name="Google Shape;51;p5"/>
          <p:cNvSpPr txBox="1">
            <a:spLocks noGrp="1"/>
          </p:cNvSpPr>
          <p:nvPr>
            <p:ph type="title"/>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6"/>
          <p:cNvSpPr txBox="1">
            <a:spLocks noGrp="1"/>
          </p:cNvSpPr>
          <p:nvPr>
            <p:ph type="title"/>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4" name="Google Shape;54;p6"/>
          <p:cNvSpPr/>
          <p:nvPr/>
        </p:nvSpPr>
        <p:spPr>
          <a:xfrm>
            <a:off x="8712900" y="124175"/>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 name="Google Shape;55;p6"/>
          <p:cNvGrpSpPr/>
          <p:nvPr/>
        </p:nvGrpSpPr>
        <p:grpSpPr>
          <a:xfrm>
            <a:off x="-35700" y="-30000"/>
            <a:ext cx="9215400" cy="5203500"/>
            <a:chOff x="-35700" y="-30000"/>
            <a:chExt cx="9215400" cy="5203500"/>
          </a:xfrm>
        </p:grpSpPr>
        <p:cxnSp>
          <p:nvCxnSpPr>
            <p:cNvPr id="56" name="Google Shape;56;p6"/>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6"/>
            <p:cNvCxnSpPr/>
            <p:nvPr/>
          </p:nvCxnSpPr>
          <p:spPr>
            <a:xfrm rot="5400000">
              <a:off x="-1965275" y="2571750"/>
              <a:ext cx="5203500" cy="0"/>
            </a:xfrm>
            <a:prstGeom prst="straightConnector1">
              <a:avLst/>
            </a:prstGeom>
            <a:noFill/>
            <a:ln w="9525" cap="flat" cmpd="sng">
              <a:solidFill>
                <a:schemeClr val="dk1"/>
              </a:solidFill>
              <a:prstDash val="solid"/>
              <a:round/>
              <a:headEnd type="none" w="med" len="med"/>
              <a:tailEnd type="none" w="med" len="med"/>
            </a:ln>
          </p:spPr>
        </p:cxnSp>
        <p:cxnSp>
          <p:nvCxnSpPr>
            <p:cNvPr id="58" name="Google Shape;58;p6"/>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cxnSp>
          <p:nvCxnSpPr>
            <p:cNvPr id="59" name="Google Shape;59;p6"/>
            <p:cNvCxnSpPr/>
            <p:nvPr/>
          </p:nvCxnSpPr>
          <p:spPr>
            <a:xfrm>
              <a:off x="-35700" y="529972"/>
              <a:ext cx="92154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7"/>
          <p:cNvSpPr txBox="1">
            <a:spLocks noGrp="1"/>
          </p:cNvSpPr>
          <p:nvPr>
            <p:ph type="body" idx="1"/>
          </p:nvPr>
        </p:nvSpPr>
        <p:spPr>
          <a:xfrm>
            <a:off x="707175" y="1728263"/>
            <a:ext cx="3763500" cy="2126100"/>
          </a:xfrm>
          <a:prstGeom prst="rect">
            <a:avLst/>
          </a:prstGeom>
        </p:spPr>
        <p:txBody>
          <a:bodyPr spcFirstLastPara="1" wrap="square" lIns="0"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62" name="Google Shape;62;p7"/>
          <p:cNvSpPr txBox="1">
            <a:spLocks noGrp="1"/>
          </p:cNvSpPr>
          <p:nvPr>
            <p:ph type="title"/>
          </p:nvPr>
        </p:nvSpPr>
        <p:spPr>
          <a:xfrm>
            <a:off x="720000" y="527825"/>
            <a:ext cx="7704000" cy="6228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3" name="Google Shape;63;p7"/>
          <p:cNvGrpSpPr/>
          <p:nvPr/>
        </p:nvGrpSpPr>
        <p:grpSpPr>
          <a:xfrm>
            <a:off x="-35700" y="-30000"/>
            <a:ext cx="9215400" cy="5203500"/>
            <a:chOff x="-35700" y="-30000"/>
            <a:chExt cx="9215400" cy="5203500"/>
          </a:xfrm>
        </p:grpSpPr>
        <p:cxnSp>
          <p:nvCxnSpPr>
            <p:cNvPr id="64" name="Google Shape;64;p7"/>
            <p:cNvCxnSpPr/>
            <p:nvPr/>
          </p:nvCxnSpPr>
          <p:spPr>
            <a:xfrm>
              <a:off x="-35700" y="4623597"/>
              <a:ext cx="9215400" cy="0"/>
            </a:xfrm>
            <a:prstGeom prst="straightConnector1">
              <a:avLst/>
            </a:prstGeom>
            <a:noFill/>
            <a:ln w="9525" cap="flat" cmpd="sng">
              <a:solidFill>
                <a:schemeClr val="dk1"/>
              </a:solidFill>
              <a:prstDash val="solid"/>
              <a:round/>
              <a:headEnd type="none" w="med" len="med"/>
              <a:tailEnd type="none" w="med" len="med"/>
            </a:ln>
          </p:spPr>
        </p:cxnSp>
        <p:cxnSp>
          <p:nvCxnSpPr>
            <p:cNvPr id="65" name="Google Shape;65;p7"/>
            <p:cNvCxnSpPr/>
            <p:nvPr/>
          </p:nvCxnSpPr>
          <p:spPr>
            <a:xfrm>
              <a:off x="8509900" y="2571750"/>
              <a:ext cx="636900" cy="0"/>
            </a:xfrm>
            <a:prstGeom prst="straightConnector1">
              <a:avLst/>
            </a:prstGeom>
            <a:noFill/>
            <a:ln w="9525" cap="flat" cmpd="sng">
              <a:solidFill>
                <a:schemeClr val="dk1"/>
              </a:solidFill>
              <a:prstDash val="solid"/>
              <a:round/>
              <a:headEnd type="none" w="med" len="med"/>
              <a:tailEnd type="none" w="med" len="med"/>
            </a:ln>
          </p:spPr>
        </p:cxnSp>
        <p:cxnSp>
          <p:nvCxnSpPr>
            <p:cNvPr id="66" name="Google Shape;66;p7"/>
            <p:cNvCxnSpPr/>
            <p:nvPr/>
          </p:nvCxnSpPr>
          <p:spPr>
            <a:xfrm rot="5400000">
              <a:off x="5912100" y="2571750"/>
              <a:ext cx="5203500" cy="0"/>
            </a:xfrm>
            <a:prstGeom prst="straightConnector1">
              <a:avLst/>
            </a:prstGeom>
            <a:noFill/>
            <a:ln w="9525" cap="flat" cmpd="sng">
              <a:solidFill>
                <a:schemeClr val="dk1"/>
              </a:solidFill>
              <a:prstDash val="solid"/>
              <a:round/>
              <a:headEnd type="none" w="med" len="med"/>
              <a:tailEnd type="none" w="med" len="med"/>
            </a:ln>
          </p:spPr>
        </p:cxnSp>
      </p:grpSp>
      <p:sp>
        <p:nvSpPr>
          <p:cNvPr id="67" name="Google Shape;67;p7"/>
          <p:cNvSpPr/>
          <p:nvPr/>
        </p:nvSpPr>
        <p:spPr>
          <a:xfrm>
            <a:off x="8712900" y="4751950"/>
            <a:ext cx="273300" cy="273300"/>
          </a:xfrm>
          <a:prstGeom prst="star4">
            <a:avLst>
              <a:gd name="adj" fmla="val 125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68"/>
        <p:cNvGrpSpPr/>
        <p:nvPr/>
      </p:nvGrpSpPr>
      <p:grpSpPr>
        <a:xfrm>
          <a:off x="0" y="0"/>
          <a:ext cx="0" cy="0"/>
          <a:chOff x="0" y="0"/>
          <a:chExt cx="0" cy="0"/>
        </a:xfrm>
      </p:grpSpPr>
      <p:sp>
        <p:nvSpPr>
          <p:cNvPr id="69" name="Google Shape;69;p8"/>
          <p:cNvSpPr txBox="1">
            <a:spLocks noGrp="1"/>
          </p:cNvSpPr>
          <p:nvPr>
            <p:ph type="title"/>
          </p:nvPr>
        </p:nvSpPr>
        <p:spPr>
          <a:xfrm>
            <a:off x="1546625" y="1307100"/>
            <a:ext cx="6050700" cy="2529300"/>
          </a:xfrm>
          <a:prstGeom prst="rect">
            <a:avLst/>
          </a:prstGeom>
        </p:spPr>
        <p:txBody>
          <a:bodyPr spcFirstLastPara="1" wrap="square" lIns="0" tIns="91425" rIns="91425" bIns="91425" anchor="ctr" anchorCtr="0">
            <a:noAutofit/>
          </a:bodyPr>
          <a:lstStyle>
            <a:lvl1pPr lvl="0" algn="ctr">
              <a:lnSpc>
                <a:spcPct val="80000"/>
              </a:lnSpc>
              <a:spcBef>
                <a:spcPts val="0"/>
              </a:spcBef>
              <a:spcAft>
                <a:spcPts val="0"/>
              </a:spcAft>
              <a:buSzPts val="4800"/>
              <a:buNone/>
              <a:defRPr sz="7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0" name="Google Shape;70;p8"/>
          <p:cNvGrpSpPr/>
          <p:nvPr/>
        </p:nvGrpSpPr>
        <p:grpSpPr>
          <a:xfrm>
            <a:off x="-35700" y="-30000"/>
            <a:ext cx="9215400" cy="5203500"/>
            <a:chOff x="-35700" y="-30000"/>
            <a:chExt cx="9215400" cy="5203500"/>
          </a:xfrm>
        </p:grpSpPr>
        <p:cxnSp>
          <p:nvCxnSpPr>
            <p:cNvPr id="71" name="Google Shape;71;p8"/>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72" name="Google Shape;72;p8"/>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73" name="Google Shape;73;p8"/>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74" name="Google Shape;74;p8"/>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75" name="Google Shape;75;p8"/>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76" name="Google Shape;76;p8"/>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77" name="Google Shape;77;p8"/>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79"/>
        <p:cNvGrpSpPr/>
        <p:nvPr/>
      </p:nvGrpSpPr>
      <p:grpSpPr>
        <a:xfrm>
          <a:off x="0" y="0"/>
          <a:ext cx="0" cy="0"/>
          <a:chOff x="0" y="0"/>
          <a:chExt cx="0" cy="0"/>
        </a:xfrm>
      </p:grpSpPr>
      <p:sp>
        <p:nvSpPr>
          <p:cNvPr id="80" name="Google Shape;80;p9"/>
          <p:cNvSpPr txBox="1">
            <a:spLocks noGrp="1"/>
          </p:cNvSpPr>
          <p:nvPr>
            <p:ph type="title"/>
          </p:nvPr>
        </p:nvSpPr>
        <p:spPr>
          <a:xfrm>
            <a:off x="2298750" y="1249600"/>
            <a:ext cx="4546500" cy="993300"/>
          </a:xfrm>
          <a:prstGeom prst="rect">
            <a:avLst/>
          </a:prstGeom>
          <a:ln>
            <a:noFill/>
          </a:ln>
        </p:spPr>
        <p:txBody>
          <a:bodyPr spcFirstLastPara="1" wrap="square" lIns="0" tIns="91425" rIns="91425" bIns="91425" anchor="b"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1" name="Google Shape;81;p9"/>
          <p:cNvSpPr txBox="1">
            <a:spLocks noGrp="1"/>
          </p:cNvSpPr>
          <p:nvPr>
            <p:ph type="subTitle" idx="1"/>
          </p:nvPr>
        </p:nvSpPr>
        <p:spPr>
          <a:xfrm>
            <a:off x="2298750" y="2412263"/>
            <a:ext cx="4546500" cy="1352700"/>
          </a:xfrm>
          <a:prstGeom prst="rect">
            <a:avLst/>
          </a:prstGeom>
        </p:spPr>
        <p:txBody>
          <a:bodyPr spcFirstLastPara="1" wrap="square" lIns="0"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82" name="Google Shape;82;p9"/>
          <p:cNvGrpSpPr/>
          <p:nvPr/>
        </p:nvGrpSpPr>
        <p:grpSpPr>
          <a:xfrm>
            <a:off x="-35700" y="-30000"/>
            <a:ext cx="9215400" cy="5203500"/>
            <a:chOff x="-35700" y="-30000"/>
            <a:chExt cx="9215400" cy="5203500"/>
          </a:xfrm>
        </p:grpSpPr>
        <p:cxnSp>
          <p:nvCxnSpPr>
            <p:cNvPr id="83" name="Google Shape;83;p9"/>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84" name="Google Shape;84;p9"/>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85" name="Google Shape;85;p9"/>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86" name="Google Shape;86;p9"/>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87" name="Google Shape;87;p9"/>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88" name="Google Shape;88;p9"/>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89" name="Google Shape;89;p9"/>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9"/>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91"/>
        <p:cNvGrpSpPr/>
        <p:nvPr/>
      </p:nvGrpSpPr>
      <p:grpSpPr>
        <a:xfrm>
          <a:off x="0" y="0"/>
          <a:ext cx="0" cy="0"/>
          <a:chOff x="0" y="0"/>
          <a:chExt cx="0" cy="0"/>
        </a:xfrm>
      </p:grpSpPr>
      <p:sp>
        <p:nvSpPr>
          <p:cNvPr id="92" name="Google Shape;92;p10"/>
          <p:cNvSpPr/>
          <p:nvPr/>
        </p:nvSpPr>
        <p:spPr>
          <a:xfrm rot="10800000">
            <a:off x="-34750" y="-29950"/>
            <a:ext cx="9215400" cy="853500"/>
          </a:xfrm>
          <a:prstGeom prst="rect">
            <a:avLst/>
          </a:prstGeom>
          <a:gradFill>
            <a:gsLst>
              <a:gs pos="0">
                <a:srgbClr val="DDD9D5">
                  <a:alpha val="0"/>
                </a:srgbClr>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p:nvPr/>
        </p:nvSpPr>
        <p:spPr>
          <a:xfrm>
            <a:off x="-34750" y="2591750"/>
            <a:ext cx="9215400" cy="2581500"/>
          </a:xfrm>
          <a:prstGeom prst="rect">
            <a:avLst/>
          </a:prstGeom>
          <a:gradFill>
            <a:gsLst>
              <a:gs pos="0">
                <a:srgbClr val="DDD9D5">
                  <a:alpha val="0"/>
                </a:srgbClr>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0"/>
          <p:cNvSpPr txBox="1">
            <a:spLocks noGrp="1"/>
          </p:cNvSpPr>
          <p:nvPr>
            <p:ph type="title"/>
          </p:nvPr>
        </p:nvSpPr>
        <p:spPr>
          <a:xfrm>
            <a:off x="706350" y="3703875"/>
            <a:ext cx="7731300" cy="597000"/>
          </a:xfrm>
          <a:prstGeom prst="rect">
            <a:avLst/>
          </a:prstGeom>
        </p:spPr>
        <p:txBody>
          <a:bodyPr spcFirstLastPara="1" wrap="square" lIns="0"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95" name="Google Shape;95;p10"/>
          <p:cNvGrpSpPr/>
          <p:nvPr/>
        </p:nvGrpSpPr>
        <p:grpSpPr>
          <a:xfrm>
            <a:off x="-35700" y="-30000"/>
            <a:ext cx="9215400" cy="5203500"/>
            <a:chOff x="-35700" y="-30000"/>
            <a:chExt cx="9215400" cy="5203500"/>
          </a:xfrm>
        </p:grpSpPr>
        <p:cxnSp>
          <p:nvCxnSpPr>
            <p:cNvPr id="96" name="Google Shape;96;p10"/>
            <p:cNvCxnSpPr/>
            <p:nvPr/>
          </p:nvCxnSpPr>
          <p:spPr>
            <a:xfrm rot="5400000">
              <a:off x="-1965275"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97" name="Google Shape;97;p10"/>
            <p:cNvCxnSpPr/>
            <p:nvPr/>
          </p:nvCxnSpPr>
          <p:spPr>
            <a:xfrm rot="5400000">
              <a:off x="5912100" y="2571750"/>
              <a:ext cx="5203500" cy="0"/>
            </a:xfrm>
            <a:prstGeom prst="straightConnector1">
              <a:avLst/>
            </a:prstGeom>
            <a:noFill/>
            <a:ln w="9525" cap="flat" cmpd="sng">
              <a:solidFill>
                <a:srgbClr val="191919"/>
              </a:solidFill>
              <a:prstDash val="solid"/>
              <a:round/>
              <a:headEnd type="none" w="med" len="med"/>
              <a:tailEnd type="none" w="med" len="med"/>
            </a:ln>
          </p:spPr>
        </p:cxnSp>
        <p:cxnSp>
          <p:nvCxnSpPr>
            <p:cNvPr id="98" name="Google Shape;98;p10"/>
            <p:cNvCxnSpPr/>
            <p:nvPr/>
          </p:nvCxnSpPr>
          <p:spPr>
            <a:xfrm>
              <a:off x="-35700" y="529972"/>
              <a:ext cx="9215400" cy="0"/>
            </a:xfrm>
            <a:prstGeom prst="straightConnector1">
              <a:avLst/>
            </a:prstGeom>
            <a:noFill/>
            <a:ln w="9525" cap="flat" cmpd="sng">
              <a:solidFill>
                <a:srgbClr val="191919"/>
              </a:solidFill>
              <a:prstDash val="solid"/>
              <a:round/>
              <a:headEnd type="none" w="med" len="med"/>
              <a:tailEnd type="none" w="med" len="med"/>
            </a:ln>
          </p:spPr>
        </p:cxnSp>
        <p:cxnSp>
          <p:nvCxnSpPr>
            <p:cNvPr id="99" name="Google Shape;99;p10"/>
            <p:cNvCxnSpPr/>
            <p:nvPr/>
          </p:nvCxnSpPr>
          <p:spPr>
            <a:xfrm>
              <a:off x="-21425" y="2571750"/>
              <a:ext cx="653400" cy="0"/>
            </a:xfrm>
            <a:prstGeom prst="straightConnector1">
              <a:avLst/>
            </a:prstGeom>
            <a:noFill/>
            <a:ln w="9525" cap="flat" cmpd="sng">
              <a:solidFill>
                <a:srgbClr val="191919"/>
              </a:solidFill>
              <a:prstDash val="solid"/>
              <a:round/>
              <a:headEnd type="none" w="med" len="med"/>
              <a:tailEnd type="none" w="med" len="med"/>
            </a:ln>
          </p:spPr>
        </p:cxnSp>
        <p:cxnSp>
          <p:nvCxnSpPr>
            <p:cNvPr id="100" name="Google Shape;100;p10"/>
            <p:cNvCxnSpPr/>
            <p:nvPr/>
          </p:nvCxnSpPr>
          <p:spPr>
            <a:xfrm>
              <a:off x="8509900" y="2571750"/>
              <a:ext cx="636900" cy="0"/>
            </a:xfrm>
            <a:prstGeom prst="straightConnector1">
              <a:avLst/>
            </a:prstGeom>
            <a:noFill/>
            <a:ln w="9525" cap="flat" cmpd="sng">
              <a:solidFill>
                <a:srgbClr val="191919"/>
              </a:solidFill>
              <a:prstDash val="solid"/>
              <a:round/>
              <a:headEnd type="none" w="med" len="med"/>
              <a:tailEnd type="none" w="med" len="med"/>
            </a:ln>
          </p:spPr>
        </p:cxnSp>
        <p:cxnSp>
          <p:nvCxnSpPr>
            <p:cNvPr id="101" name="Google Shape;101;p10"/>
            <p:cNvCxnSpPr/>
            <p:nvPr/>
          </p:nvCxnSpPr>
          <p:spPr>
            <a:xfrm>
              <a:off x="-35700" y="4623597"/>
              <a:ext cx="9215400" cy="0"/>
            </a:xfrm>
            <a:prstGeom prst="straightConnector1">
              <a:avLst/>
            </a:prstGeom>
            <a:noFill/>
            <a:ln w="9525" cap="flat" cmpd="sng">
              <a:solidFill>
                <a:srgbClr val="191919"/>
              </a:solidFill>
              <a:prstDash val="solid"/>
              <a:round/>
              <a:headEnd type="none" w="med" len="med"/>
              <a:tailEnd type="none" w="med" len="med"/>
            </a:ln>
          </p:spPr>
        </p:cxnSp>
      </p:grpSp>
      <p:sp>
        <p:nvSpPr>
          <p:cNvPr id="102" name="Google Shape;102;p10"/>
          <p:cNvSpPr/>
          <p:nvPr/>
        </p:nvSpPr>
        <p:spPr>
          <a:xfrm>
            <a:off x="8712900" y="124175"/>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10"/>
          <p:cNvSpPr/>
          <p:nvPr/>
        </p:nvSpPr>
        <p:spPr>
          <a:xfrm>
            <a:off x="181925" y="4751950"/>
            <a:ext cx="273300" cy="273300"/>
          </a:xfrm>
          <a:prstGeom prst="star4">
            <a:avLst>
              <a:gd name="adj" fmla="val 12500"/>
            </a:avLst>
          </a:pr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0" tIns="91425" rIns="91425" bIns="91425" anchor="t" anchorCtr="0">
            <a:noAutofit/>
          </a:bodyPr>
          <a:lstStyle>
            <a:lvl1pPr lvl="0"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1pPr>
            <a:lvl2pPr lvl="1"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2pPr>
            <a:lvl3pPr lvl="2"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3pPr>
            <a:lvl4pPr lvl="3"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4pPr>
            <a:lvl5pPr lvl="4"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5pPr>
            <a:lvl6pPr lvl="5"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6pPr>
            <a:lvl7pPr lvl="6"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7pPr>
            <a:lvl8pPr lvl="7"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8pPr>
            <a:lvl9pPr lvl="8" rtl="0">
              <a:spcBef>
                <a:spcPts val="0"/>
              </a:spcBef>
              <a:spcAft>
                <a:spcPts val="0"/>
              </a:spcAft>
              <a:buClr>
                <a:schemeClr val="dk1"/>
              </a:buClr>
              <a:buSzPts val="3500"/>
              <a:buFont typeface="Old Standard TT"/>
              <a:buNone/>
              <a:defRPr sz="3500" b="1">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0" tIns="91425" rIns="91425" bIns="91425" anchor="t" anchorCtr="0">
            <a:noAutofit/>
          </a:bodyPr>
          <a:lstStyle>
            <a:lvl1pPr marL="457200" lvl="0" indent="-317500">
              <a:lnSpc>
                <a:spcPct val="115000"/>
              </a:lnSpc>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a:lnSpc>
                <a:spcPct val="115000"/>
              </a:lnSpc>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a:lnSpc>
                <a:spcPct val="115000"/>
              </a:lnSpc>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7.xml"/><Relationship Id="rId5" Type="http://schemas.openxmlformats.org/officeDocument/2006/relationships/hyperlink" Target="https://www.ncbi.nlm.nih.gov/pmc/articles/PMC9516811/" TargetMode="External"/><Relationship Id="rId4" Type="http://schemas.openxmlformats.org/officeDocument/2006/relationships/hyperlink" Target="https://iopscience.iop.org/article/10.1088/1757-899X/459/1/012006/pdf"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7.xml"/><Relationship Id="rId5" Type="http://schemas.openxmlformats.org/officeDocument/2006/relationships/hyperlink" Target="https://aclanthology.org/D17-1317.pdf" TargetMode="External"/><Relationship Id="rId4" Type="http://schemas.openxmlformats.org/officeDocument/2006/relationships/hyperlink" Target="https://www.mendeley.com/guides/harvard-citation-guide"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7.xml"/><Relationship Id="rId6" Type="http://schemas.openxmlformats.org/officeDocument/2006/relationships/hyperlink" Target="https://nlp.stanford.edu/pubs/glove.pdf" TargetMode="External"/><Relationship Id="rId5" Type="http://schemas.openxmlformats.org/officeDocument/2006/relationships/hyperlink" Target="https://arxiv.org/pdf/1810.04805.pdf" TargetMode="External"/><Relationship Id="rId4" Type="http://schemas.openxmlformats.org/officeDocument/2006/relationships/hyperlink" Target="http://www.straitstimes.com/singapore/4-in-5-singaporeans-confident-in-spotting-fake-news-but-90-per-cent-wrong-when-put-to-the"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hyperlink" Target="https://arxiv.org/pdf/1810.04805.pdf" TargetMode="External"/><Relationship Id="rId1" Type="http://schemas.openxmlformats.org/officeDocument/2006/relationships/slideLayout" Target="../slideLayouts/slideLayout22.xml"/></Relationships>
</file>

<file path=ppt/slides/_rels/slide7.xml.rels><?xml version="1.0" encoding="UTF-8" standalone="yes"?>
<Relationships xmlns="http://schemas.openxmlformats.org/package/2006/relationships"><Relationship Id="rId2" Type="http://schemas.openxmlformats.org/officeDocument/2006/relationships/hyperlink" Target="https://arxiv.org/abs/1907.11692" TargetMode="Externa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hyperlink" Target="https://arxiv.org/abs/1906.08237&#8203;" TargetMode="Externa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0"/>
        <p:cNvGrpSpPr/>
        <p:nvPr/>
      </p:nvGrpSpPr>
      <p:grpSpPr>
        <a:xfrm>
          <a:off x="0" y="0"/>
          <a:ext cx="0" cy="0"/>
          <a:chOff x="0" y="0"/>
          <a:chExt cx="0" cy="0"/>
        </a:xfrm>
      </p:grpSpPr>
      <p:sp>
        <p:nvSpPr>
          <p:cNvPr id="301" name="Google Shape;301;p30"/>
          <p:cNvSpPr txBox="1">
            <a:spLocks noGrp="1"/>
          </p:cNvSpPr>
          <p:nvPr>
            <p:ph type="ctrTitle"/>
          </p:nvPr>
        </p:nvSpPr>
        <p:spPr>
          <a:xfrm>
            <a:off x="1034395" y="1189216"/>
            <a:ext cx="7056471" cy="1640400"/>
          </a:xfrm>
          <a:prstGeom prst="rect">
            <a:avLst/>
          </a:prstGeom>
        </p:spPr>
        <p:txBody>
          <a:bodyPr spcFirstLastPara="1" wrap="square" lIns="0" tIns="91425" rIns="91425" bIns="91425" anchor="b" anchorCtr="0">
            <a:noAutofit/>
          </a:bodyPr>
          <a:lstStyle/>
          <a:p>
            <a:r>
              <a:rPr lang="en"/>
              <a:t>CS4248 </a:t>
            </a:r>
            <a:br>
              <a:rPr lang="en"/>
            </a:br>
            <a:r>
              <a:rPr lang="en"/>
              <a:t>Intermediate Update</a:t>
            </a:r>
            <a:endParaRPr lang="en-US"/>
          </a:p>
        </p:txBody>
      </p:sp>
      <p:sp>
        <p:nvSpPr>
          <p:cNvPr id="11" name="Subtitle 10">
            <a:extLst>
              <a:ext uri="{FF2B5EF4-FFF2-40B4-BE49-F238E27FC236}">
                <a16:creationId xmlns:a16="http://schemas.microsoft.com/office/drawing/2014/main" id="{8FA7B85E-DD23-F52E-498A-309A4692D4EC}"/>
              </a:ext>
            </a:extLst>
          </p:cNvPr>
          <p:cNvSpPr>
            <a:spLocks noGrp="1"/>
          </p:cNvSpPr>
          <p:nvPr>
            <p:ph type="subTitle" idx="1"/>
          </p:nvPr>
        </p:nvSpPr>
        <p:spPr>
          <a:xfrm>
            <a:off x="2674175" y="3010492"/>
            <a:ext cx="3795648" cy="1582937"/>
          </a:xfrm>
        </p:spPr>
        <p:txBody>
          <a:bodyPr/>
          <a:lstStyle/>
          <a:p>
            <a:r>
              <a:rPr lang="en-US" sz="1300"/>
              <a:t>Junhao Huang &lt;e0950322@u.nus.edu&gt;</a:t>
            </a:r>
          </a:p>
          <a:p>
            <a:r>
              <a:rPr lang="en-US" sz="1300"/>
              <a:t>Modi Trushti </a:t>
            </a:r>
            <a:r>
              <a:rPr lang="en-US" sz="1300" err="1"/>
              <a:t>Sanjaybhai</a:t>
            </a:r>
            <a:r>
              <a:rPr lang="en-US" sz="1300"/>
              <a:t> &lt;e0550529@u.nus.edu&gt;</a:t>
            </a:r>
          </a:p>
          <a:p>
            <a:r>
              <a:rPr lang="en-US" sz="1300"/>
              <a:t>Sagar Sureka &lt;e0426366@u.nus.edu&gt;</a:t>
            </a:r>
          </a:p>
          <a:p>
            <a:r>
              <a:rPr lang="en-US" sz="1300"/>
              <a:t>Zhan </a:t>
            </a:r>
            <a:r>
              <a:rPr lang="en-US" sz="1300" err="1"/>
              <a:t>Rongrong</a:t>
            </a:r>
            <a:r>
              <a:rPr lang="en-US" sz="1300"/>
              <a:t> &lt;e0950247@u.nus.edu&gt;</a:t>
            </a:r>
          </a:p>
          <a:p>
            <a:r>
              <a:rPr lang="en-US" sz="1300" err="1"/>
              <a:t>Zhehao</a:t>
            </a:r>
            <a:r>
              <a:rPr lang="en-US" sz="1300"/>
              <a:t> Gu &lt;e0950095@u.nus.edu&gt;</a:t>
            </a:r>
          </a:p>
          <a:p>
            <a:endParaRPr lang="en-US" sz="1300"/>
          </a:p>
          <a:p>
            <a:r>
              <a:rPr lang="en-US" sz="1300"/>
              <a:t>Project mentor: Hai Ye &lt;hye.me@outlook.com&gt;</a:t>
            </a:r>
            <a:br>
              <a:rPr lang="en-US" sz="1300"/>
            </a:br>
            <a:endParaRPr lang="en-US" sz="1300"/>
          </a:p>
          <a:p>
            <a:endParaRPr lang="en-US" sz="13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0"/>
        <p:cNvGrpSpPr/>
        <p:nvPr/>
      </p:nvGrpSpPr>
      <p:grpSpPr>
        <a:xfrm>
          <a:off x="0" y="0"/>
          <a:ext cx="0" cy="0"/>
          <a:chOff x="0" y="0"/>
          <a:chExt cx="0" cy="0"/>
        </a:xfrm>
      </p:grpSpPr>
      <p:sp>
        <p:nvSpPr>
          <p:cNvPr id="383" name="Google Shape;383;p37"/>
          <p:cNvSpPr txBox="1">
            <a:spLocks noGrp="1"/>
          </p:cNvSpPr>
          <p:nvPr>
            <p:ph type="title" idx="6"/>
          </p:nvPr>
        </p:nvSpPr>
        <p:spPr>
          <a:xfrm>
            <a:off x="720000" y="527825"/>
            <a:ext cx="8307250" cy="741863"/>
          </a:xfrm>
          <a:prstGeom prst="rect">
            <a:avLst/>
          </a:prstGeom>
        </p:spPr>
        <p:txBody>
          <a:bodyPr spcFirstLastPara="1" wrap="square" lIns="0" tIns="91425" rIns="91425" bIns="91425" anchor="b" anchorCtr="0">
            <a:noAutofit/>
          </a:bodyPr>
          <a:lstStyle/>
          <a:p>
            <a:r>
              <a:rPr lang="en"/>
              <a:t>Proposed Evaluation</a:t>
            </a:r>
            <a:endParaRPr lang="en-US"/>
          </a:p>
        </p:txBody>
      </p:sp>
      <p:sp>
        <p:nvSpPr>
          <p:cNvPr id="10" name="TextBox 9">
            <a:extLst>
              <a:ext uri="{FF2B5EF4-FFF2-40B4-BE49-F238E27FC236}">
                <a16:creationId xmlns:a16="http://schemas.microsoft.com/office/drawing/2014/main" id="{2D1A8A60-D376-EC02-A32F-D34428C96298}"/>
              </a:ext>
            </a:extLst>
          </p:cNvPr>
          <p:cNvSpPr txBox="1"/>
          <p:nvPr/>
        </p:nvSpPr>
        <p:spPr>
          <a:xfrm>
            <a:off x="1195682" y="1399589"/>
            <a:ext cx="6891183" cy="28931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Didact Gothic"/>
              </a:rPr>
              <a:t>These are the ways in which we plan to evaluate our project: </a:t>
            </a:r>
          </a:p>
          <a:p>
            <a:r>
              <a:rPr lang="en-US">
                <a:latin typeface="Didact Gothic"/>
              </a:rPr>
              <a:t>●  Using Precision, Recall and F1 score to gauge how well our model is doing and get an idea of the accuracy. (Also calculating false positives, true positives, false negatives, and true negatives to compute the mentioned metrics)</a:t>
            </a:r>
          </a:p>
          <a:p>
            <a:r>
              <a:rPr lang="en-US">
                <a:latin typeface="Didact Gothic"/>
              </a:rPr>
              <a:t>●  An excellent project outcome would be being able to predict the reliability of a document according to the 4-way classification labels with an accuracy greater than 70%. A satisfactory project outcome would be to be able to predict the reliability of a document according to the 4-way classification labels with an accuracy less than 70%.</a:t>
            </a:r>
          </a:p>
          <a:p>
            <a:r>
              <a:rPr lang="en-US">
                <a:latin typeface="Didact Gothic"/>
              </a:rPr>
              <a:t>●  Reference to similar news reliability classifiers:  </a:t>
            </a:r>
            <a:br>
              <a:rPr lang="en-US">
                <a:latin typeface="Didact Gothic"/>
              </a:rPr>
            </a:br>
            <a:r>
              <a:rPr lang="en-US">
                <a:latin typeface="Didact Gothic"/>
                <a:hlinkClick r:id="rId4"/>
              </a:rPr>
              <a:t>https://iopscience.iop.org/article/10.1088/1757-899X/459/1/012006/pdf</a:t>
            </a:r>
            <a:endParaRPr lang="en-US">
              <a:latin typeface="Didact Gothic"/>
            </a:endParaRPr>
          </a:p>
          <a:p>
            <a:r>
              <a:rPr lang="en-US">
                <a:latin typeface="Didact Gothic"/>
                <a:hlinkClick r:id="rId5"/>
              </a:rPr>
              <a:t>https://www.ncbi.nlm.nih.gov/pmc/articles/PMC9516811/</a:t>
            </a:r>
          </a:p>
          <a:p>
            <a:endParaRPr lang="en-US"/>
          </a:p>
          <a:p>
            <a:endParaRPr lang="en-US">
              <a:latin typeface="Didact Gothic"/>
            </a:endParaRPr>
          </a:p>
        </p:txBody>
      </p:sp>
    </p:spTree>
    <p:extLst>
      <p:ext uri="{BB962C8B-B14F-4D97-AF65-F5344CB8AC3E}">
        <p14:creationId xmlns:p14="http://schemas.microsoft.com/office/powerpoint/2010/main" val="1298808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0"/>
        <p:cNvGrpSpPr/>
        <p:nvPr/>
      </p:nvGrpSpPr>
      <p:grpSpPr>
        <a:xfrm>
          <a:off x="0" y="0"/>
          <a:ext cx="0" cy="0"/>
          <a:chOff x="0" y="0"/>
          <a:chExt cx="0" cy="0"/>
        </a:xfrm>
      </p:grpSpPr>
      <p:sp>
        <p:nvSpPr>
          <p:cNvPr id="383" name="Google Shape;383;p37"/>
          <p:cNvSpPr txBox="1">
            <a:spLocks noGrp="1"/>
          </p:cNvSpPr>
          <p:nvPr>
            <p:ph type="title" idx="6"/>
          </p:nvPr>
        </p:nvSpPr>
        <p:spPr>
          <a:xfrm>
            <a:off x="720000" y="527825"/>
            <a:ext cx="8307250" cy="741863"/>
          </a:xfrm>
          <a:prstGeom prst="rect">
            <a:avLst/>
          </a:prstGeom>
        </p:spPr>
        <p:txBody>
          <a:bodyPr spcFirstLastPara="1" wrap="square" lIns="0" tIns="91425" rIns="91425" bIns="91425" anchor="b" anchorCtr="0">
            <a:noAutofit/>
          </a:bodyPr>
          <a:lstStyle/>
          <a:p>
            <a:r>
              <a:rPr lang="en"/>
              <a:t>Resources</a:t>
            </a:r>
            <a:endParaRPr lang="en-US"/>
          </a:p>
        </p:txBody>
      </p:sp>
      <p:sp>
        <p:nvSpPr>
          <p:cNvPr id="2" name="TextBox 1">
            <a:extLst>
              <a:ext uri="{FF2B5EF4-FFF2-40B4-BE49-F238E27FC236}">
                <a16:creationId xmlns:a16="http://schemas.microsoft.com/office/drawing/2014/main" id="{08530879-4148-4C70-4C48-2871462D3AFC}"/>
              </a:ext>
            </a:extLst>
          </p:cNvPr>
          <p:cNvSpPr txBox="1"/>
          <p:nvPr/>
        </p:nvSpPr>
        <p:spPr>
          <a:xfrm>
            <a:off x="879475" y="1265918"/>
            <a:ext cx="7458075" cy="31085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
            </a:pPr>
            <a:endParaRPr lang="en-US">
              <a:solidFill>
                <a:schemeClr val="tx1"/>
              </a:solidFill>
              <a:latin typeface="Didact Gothic"/>
            </a:endParaRPr>
          </a:p>
          <a:p>
            <a:pPr marL="342900" indent="-342900">
              <a:buFont typeface="Wingdings"/>
              <a:buChar char="§"/>
            </a:pPr>
            <a:r>
              <a:rPr lang="en-US">
                <a:solidFill>
                  <a:schemeClr val="tx1"/>
                </a:solidFill>
                <a:latin typeface="Didact Gothic"/>
              </a:rPr>
              <a:t>Data: </a:t>
            </a:r>
            <a:br>
              <a:rPr lang="en-US">
                <a:latin typeface="Didact Gothic"/>
              </a:rPr>
            </a:br>
            <a:r>
              <a:rPr lang="en-US">
                <a:solidFill>
                  <a:schemeClr val="tx1"/>
                </a:solidFill>
                <a:latin typeface="Didact Gothic"/>
              </a:rPr>
              <a:t>- The dataset was originally constructed </a:t>
            </a:r>
            <a:r>
              <a:rPr lang="en-US">
                <a:latin typeface="Didact Gothic"/>
              </a:rPr>
              <a:t>by Rashkin et al., 2017. </a:t>
            </a:r>
            <a:br>
              <a:rPr lang="en-US">
                <a:latin typeface="Didact Gothic"/>
              </a:rPr>
            </a:br>
            <a:r>
              <a:rPr lang="en-US">
                <a:latin typeface="Didact Gothic"/>
              </a:rPr>
              <a:t>- It consists of news corpus with varying reliability, including trustworthy news articles extracted from the </a:t>
            </a:r>
            <a:r>
              <a:rPr lang="en-US" i="1">
                <a:latin typeface="Didact Gothic"/>
              </a:rPr>
              <a:t>English</a:t>
            </a:r>
            <a:r>
              <a:rPr lang="en-US">
                <a:latin typeface="Didact Gothic"/>
              </a:rPr>
              <a:t> </a:t>
            </a:r>
            <a:r>
              <a:rPr lang="en-US" i="1" err="1">
                <a:latin typeface="Didact Gothic"/>
              </a:rPr>
              <a:t>Gigaword</a:t>
            </a:r>
            <a:r>
              <a:rPr lang="en-US" i="1">
                <a:latin typeface="Didact Gothic"/>
              </a:rPr>
              <a:t> News</a:t>
            </a:r>
            <a:r>
              <a:rPr lang="en-US">
                <a:latin typeface="Didact Gothic"/>
              </a:rPr>
              <a:t>, and less credible articles sampled from various unreliable news sites including </a:t>
            </a:r>
            <a:r>
              <a:rPr lang="en-US" i="1">
                <a:latin typeface="Didact Gothic"/>
              </a:rPr>
              <a:t>The Onion, The Borowitz Report, </a:t>
            </a:r>
            <a:r>
              <a:rPr lang="en-US" i="1" err="1">
                <a:latin typeface="Didact Gothic"/>
              </a:rPr>
              <a:t>Clickhole</a:t>
            </a:r>
            <a:r>
              <a:rPr lang="en-US" i="1">
                <a:latin typeface="Didact Gothic"/>
              </a:rPr>
              <a:t>, American News, DC Gazette, The Natural News </a:t>
            </a:r>
            <a:r>
              <a:rPr lang="en-US">
                <a:latin typeface="Didact Gothic"/>
              </a:rPr>
              <a:t>and </a:t>
            </a:r>
            <a:r>
              <a:rPr lang="en-US" i="1">
                <a:latin typeface="Didact Gothic"/>
              </a:rPr>
              <a:t>Activist Report</a:t>
            </a:r>
            <a:r>
              <a:rPr lang="en-US">
                <a:latin typeface="Didact Gothic"/>
              </a:rPr>
              <a:t>.</a:t>
            </a:r>
            <a:br>
              <a:rPr lang="en-US">
                <a:latin typeface="Didact Gothic"/>
              </a:rPr>
            </a:br>
            <a:r>
              <a:rPr lang="en-US">
                <a:latin typeface="Didact Gothic"/>
              </a:rPr>
              <a:t>- The articles are classified into 4 classes: trusted, hoax, satire and propaganda</a:t>
            </a:r>
          </a:p>
          <a:p>
            <a:pPr marL="342900" indent="-342900">
              <a:buFont typeface="Wingdings"/>
              <a:buChar char="§"/>
            </a:pPr>
            <a:r>
              <a:rPr lang="en-US">
                <a:solidFill>
                  <a:schemeClr val="tx1"/>
                </a:solidFill>
                <a:latin typeface="Didact Gothic"/>
              </a:rPr>
              <a:t>Compute: </a:t>
            </a:r>
            <a:br>
              <a:rPr lang="en-US">
                <a:latin typeface="Didact Gothic"/>
              </a:rPr>
            </a:br>
            <a:r>
              <a:rPr lang="en-US">
                <a:solidFill>
                  <a:schemeClr val="tx1"/>
                </a:solidFill>
                <a:latin typeface="Didact Gothic"/>
              </a:rPr>
              <a:t>We will use </a:t>
            </a:r>
            <a:r>
              <a:rPr lang="en-US" err="1">
                <a:solidFill>
                  <a:schemeClr val="tx1"/>
                </a:solidFill>
                <a:latin typeface="Didact Gothic"/>
              </a:rPr>
              <a:t>Colab</a:t>
            </a:r>
            <a:r>
              <a:rPr lang="en-US">
                <a:solidFill>
                  <a:schemeClr val="tx1"/>
                </a:solidFill>
                <a:latin typeface="Didact Gothic"/>
              </a:rPr>
              <a:t> environment and its GPU. We may also use </a:t>
            </a:r>
            <a:r>
              <a:rPr lang="en-US" err="1">
                <a:solidFill>
                  <a:schemeClr val="tx1"/>
                </a:solidFill>
                <a:latin typeface="Didact Gothic"/>
              </a:rPr>
              <a:t>kaggle's</a:t>
            </a:r>
            <a:r>
              <a:rPr lang="en-US">
                <a:solidFill>
                  <a:schemeClr val="tx1"/>
                </a:solidFill>
                <a:latin typeface="Didact Gothic"/>
              </a:rPr>
              <a:t> GPU and the computing resources provided by the department.</a:t>
            </a:r>
          </a:p>
          <a:p>
            <a:pPr marL="342900" indent="-342900">
              <a:buFont typeface="Wingdings"/>
              <a:buChar char="§"/>
            </a:pPr>
            <a:r>
              <a:rPr lang="en-US">
                <a:solidFill>
                  <a:schemeClr val="tx1"/>
                </a:solidFill>
                <a:latin typeface="Didact Gothic"/>
              </a:rPr>
              <a:t>Software: </a:t>
            </a:r>
            <a:br>
              <a:rPr lang="en-US">
                <a:latin typeface="Didact Gothic"/>
              </a:rPr>
            </a:br>
            <a:r>
              <a:rPr lang="en-US">
                <a:solidFill>
                  <a:schemeClr val="tx1"/>
                </a:solidFill>
                <a:latin typeface="Didact Gothic"/>
              </a:rPr>
              <a:t>We will use the </a:t>
            </a:r>
            <a:r>
              <a:rPr lang="en-US" err="1">
                <a:solidFill>
                  <a:schemeClr val="tx1"/>
                </a:solidFill>
                <a:latin typeface="Didact Gothic"/>
              </a:rPr>
              <a:t>Pytorch</a:t>
            </a:r>
            <a:r>
              <a:rPr lang="en-US">
                <a:solidFill>
                  <a:schemeClr val="tx1"/>
                </a:solidFill>
                <a:latin typeface="Didact Gothic"/>
              </a:rPr>
              <a:t> framework and some available functions and model structures in it. We will include testing data for replicability. </a:t>
            </a:r>
          </a:p>
        </p:txBody>
      </p:sp>
    </p:spTree>
    <p:extLst>
      <p:ext uri="{BB962C8B-B14F-4D97-AF65-F5344CB8AC3E}">
        <p14:creationId xmlns:p14="http://schemas.microsoft.com/office/powerpoint/2010/main" val="42063248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Google Shape;514;p45"/>
          <p:cNvSpPr txBox="1">
            <a:spLocks noGrp="1"/>
          </p:cNvSpPr>
          <p:nvPr>
            <p:ph type="title"/>
          </p:nvPr>
        </p:nvSpPr>
        <p:spPr>
          <a:xfrm>
            <a:off x="720000" y="527825"/>
            <a:ext cx="7704000" cy="622800"/>
          </a:xfrm>
          <a:prstGeom prst="rect">
            <a:avLst/>
          </a:prstGeom>
        </p:spPr>
        <p:txBody>
          <a:bodyPr spcFirstLastPara="1" wrap="square" lIns="0" tIns="91425" rIns="91425" bIns="91425" anchor="b" anchorCtr="0">
            <a:noAutofit/>
          </a:bodyPr>
          <a:lstStyle/>
          <a:p>
            <a:r>
              <a:rPr lang="en"/>
              <a:t>Role Assignment/Schedule</a:t>
            </a:r>
            <a:endParaRPr/>
          </a:p>
        </p:txBody>
      </p:sp>
      <p:graphicFrame>
        <p:nvGraphicFramePr>
          <p:cNvPr id="515" name="Google Shape;515;p45"/>
          <p:cNvGraphicFramePr/>
          <p:nvPr>
            <p:extLst>
              <p:ext uri="{D42A27DB-BD31-4B8C-83A1-F6EECF244321}">
                <p14:modId xmlns:p14="http://schemas.microsoft.com/office/powerpoint/2010/main" val="19124547"/>
              </p:ext>
            </p:extLst>
          </p:nvPr>
        </p:nvGraphicFramePr>
        <p:xfrm>
          <a:off x="713250" y="1217300"/>
          <a:ext cx="7717479" cy="2745447"/>
        </p:xfrm>
        <a:graphic>
          <a:graphicData uri="http://schemas.openxmlformats.org/drawingml/2006/table">
            <a:tbl>
              <a:tblPr>
                <a:noFill/>
                <a:tableStyleId>{789681CA-6D18-4DFC-84CE-D64A31EAF498}</a:tableStyleId>
              </a:tblPr>
              <a:tblGrid>
                <a:gridCol w="1124107">
                  <a:extLst>
                    <a:ext uri="{9D8B030D-6E8A-4147-A177-3AD203B41FA5}">
                      <a16:colId xmlns:a16="http://schemas.microsoft.com/office/drawing/2014/main" val="20000"/>
                    </a:ext>
                  </a:extLst>
                </a:gridCol>
                <a:gridCol w="3210876">
                  <a:extLst>
                    <a:ext uri="{9D8B030D-6E8A-4147-A177-3AD203B41FA5}">
                      <a16:colId xmlns:a16="http://schemas.microsoft.com/office/drawing/2014/main" val="20001"/>
                    </a:ext>
                  </a:extLst>
                </a:gridCol>
                <a:gridCol w="2425603">
                  <a:extLst>
                    <a:ext uri="{9D8B030D-6E8A-4147-A177-3AD203B41FA5}">
                      <a16:colId xmlns:a16="http://schemas.microsoft.com/office/drawing/2014/main" val="20003"/>
                    </a:ext>
                  </a:extLst>
                </a:gridCol>
                <a:gridCol w="956893">
                  <a:extLst>
                    <a:ext uri="{9D8B030D-6E8A-4147-A177-3AD203B41FA5}">
                      <a16:colId xmlns:a16="http://schemas.microsoft.com/office/drawing/2014/main" val="20005"/>
                    </a:ext>
                  </a:extLst>
                </a:gridCol>
              </a:tblGrid>
              <a:tr h="526350">
                <a:tc>
                  <a:txBody>
                    <a:bodyPr/>
                    <a:lstStyle/>
                    <a:p>
                      <a:pPr marL="0" lvl="0" indent="0" algn="l">
                        <a:spcBef>
                          <a:spcPts val="0"/>
                        </a:spcBef>
                        <a:spcAft>
                          <a:spcPts val="0"/>
                        </a:spcAft>
                        <a:buNone/>
                      </a:pPr>
                      <a:r>
                        <a:rPr lang="en" sz="1200" b="1">
                          <a:solidFill>
                            <a:schemeClr val="tx1"/>
                          </a:solidFill>
                          <a:latin typeface="Didact Gothic"/>
                        </a:rPr>
                        <a:t>Week</a:t>
                      </a:r>
                      <a:endParaRPr sz="1200">
                        <a:latin typeface="Didact Gothic"/>
                        <a:sym typeface="Old Standard TT"/>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a:spcBef>
                          <a:spcPts val="0"/>
                        </a:spcBef>
                        <a:spcAft>
                          <a:spcPts val="0"/>
                        </a:spcAft>
                        <a:buNone/>
                      </a:pPr>
                      <a:r>
                        <a:rPr lang="en" sz="1200" b="1">
                          <a:solidFill>
                            <a:schemeClr val="tx1"/>
                          </a:solidFill>
                          <a:latin typeface="Didact Gothic"/>
                          <a:ea typeface="Old Standard TT"/>
                          <a:cs typeface="Old Standard TT"/>
                        </a:rPr>
                        <a:t>Task</a:t>
                      </a:r>
                      <a:endParaRPr lang="en" sz="1200" b="1">
                        <a:solidFill>
                          <a:schemeClr val="tx1"/>
                        </a:solidFill>
                        <a:latin typeface="Didact Gothic"/>
                        <a:ea typeface="Old Standard TT"/>
                        <a:cs typeface="Old Standard TT"/>
                        <a:sym typeface="Old Standard TT"/>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a:spcBef>
                          <a:spcPts val="0"/>
                        </a:spcBef>
                        <a:spcAft>
                          <a:spcPts val="0"/>
                        </a:spcAft>
                        <a:buNone/>
                      </a:pPr>
                      <a:r>
                        <a:rPr lang="en" sz="1200" b="1">
                          <a:solidFill>
                            <a:schemeClr val="tx1"/>
                          </a:solidFill>
                          <a:latin typeface="Didact Gothic"/>
                        </a:rPr>
                        <a:t>PIC*</a:t>
                      </a:r>
                      <a:endParaRPr sz="1200">
                        <a:latin typeface="Didact Gothic"/>
                        <a:sym typeface="Old Standard TT"/>
                      </a:endParaRP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b="1">
                          <a:solidFill>
                            <a:schemeClr val="tx1"/>
                          </a:solidFill>
                          <a:latin typeface="Didact Gothic"/>
                          <a:ea typeface="Old Standard TT"/>
                          <a:cs typeface="Old Standard TT"/>
                          <a:sym typeface="Old Standard TT"/>
                        </a:rPr>
                        <a:t>Status</a:t>
                      </a:r>
                      <a:endParaRPr sz="1200" b="1">
                        <a:solidFill>
                          <a:schemeClr val="tx1"/>
                        </a:solidFill>
                        <a:latin typeface="Didact Gothic"/>
                        <a:ea typeface="Old Standard TT"/>
                        <a:cs typeface="Old Standard TT"/>
                        <a:sym typeface="Old Standard TT"/>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9850">
                <a:tc>
                  <a:txBody>
                    <a:bodyPr/>
                    <a:lstStyle/>
                    <a:p>
                      <a:pPr marL="0" lvl="0" indent="0" algn="l">
                        <a:spcBef>
                          <a:spcPts val="0"/>
                        </a:spcBef>
                        <a:spcAft>
                          <a:spcPts val="0"/>
                        </a:spcAft>
                        <a:buNone/>
                      </a:pPr>
                      <a:r>
                        <a:rPr lang="en" sz="1200">
                          <a:solidFill>
                            <a:schemeClr val="tx1"/>
                          </a:solidFill>
                          <a:latin typeface="Didact Gothic"/>
                          <a:ea typeface="Didact Gothic"/>
                          <a:cs typeface="Didact Gothic"/>
                        </a:rPr>
                        <a:t>07</a:t>
                      </a:r>
                      <a:endParaRPr lang="en" sz="1200">
                        <a:solidFill>
                          <a:schemeClr val="tx1"/>
                        </a:solidFill>
                        <a:latin typeface="Didact Gothic"/>
                        <a:ea typeface="Didact Gothic"/>
                        <a:cs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a:spcBef>
                          <a:spcPts val="0"/>
                        </a:spcBef>
                        <a:spcAft>
                          <a:spcPts val="0"/>
                        </a:spcAft>
                        <a:buNone/>
                      </a:pPr>
                      <a:r>
                        <a:rPr lang="en" sz="1200" b="0" i="0" u="none" strike="noStrike" noProof="0">
                          <a:solidFill>
                            <a:schemeClr val="tx1"/>
                          </a:solidFill>
                          <a:latin typeface="Didact Gothic"/>
                        </a:rPr>
                        <a:t>Pre-preocessing &amp; EDA</a:t>
                      </a:r>
                      <a:endParaRPr lang="en-US" sz="1200">
                        <a:latin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err="1">
                          <a:solidFill>
                            <a:schemeClr val="tx1"/>
                          </a:solidFill>
                          <a:latin typeface="Didact Gothic"/>
                          <a:ea typeface="Didact Gothic"/>
                          <a:cs typeface="Didact Gothic"/>
                        </a:rPr>
                        <a:t>Zhehao</a:t>
                      </a:r>
                      <a:r>
                        <a:rPr lang="en" sz="1200">
                          <a:solidFill>
                            <a:schemeClr val="tx1"/>
                          </a:solidFill>
                          <a:latin typeface="Didact Gothic"/>
                          <a:ea typeface="Didact Gothic"/>
                          <a:cs typeface="Didact Gothic"/>
                        </a:rPr>
                        <a:t> Gu</a:t>
                      </a:r>
                      <a:endParaRPr lang="en" sz="1200">
                        <a:solidFill>
                          <a:schemeClr val="tx1"/>
                        </a:solidFill>
                        <a:latin typeface="Didact Gothic"/>
                        <a:ea typeface="Didact Gothic"/>
                        <a:cs typeface="Didact Gothic"/>
                        <a:sym typeface="Didact Gothic"/>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lvl="0" algn="l">
                        <a:lnSpc>
                          <a:spcPct val="100000"/>
                        </a:lnSpc>
                        <a:spcBef>
                          <a:spcPts val="0"/>
                        </a:spcBef>
                        <a:spcAft>
                          <a:spcPts val="0"/>
                        </a:spcAft>
                        <a:buNone/>
                      </a:pPr>
                      <a:r>
                        <a:rPr lang="en" sz="1200" b="0" i="0" u="none" strike="noStrike" noProof="0">
                          <a:solidFill>
                            <a:schemeClr val="tx1"/>
                          </a:solidFill>
                          <a:latin typeface="Didact Gothic"/>
                        </a:rPr>
                        <a:t>In progress</a:t>
                      </a:r>
                      <a:endParaRPr lang="en" sz="1200" b="0" i="0" u="none" strike="noStrike" noProof="0">
                        <a:latin typeface="Didact Gothic"/>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9850">
                <a:tc>
                  <a:txBody>
                    <a:bodyPr/>
                    <a:lstStyle/>
                    <a:p>
                      <a:pPr marL="0" lvl="0" indent="0" algn="l">
                        <a:spcBef>
                          <a:spcPts val="0"/>
                        </a:spcBef>
                        <a:spcAft>
                          <a:spcPts val="0"/>
                        </a:spcAft>
                        <a:buNone/>
                      </a:pPr>
                      <a:r>
                        <a:rPr lang="en" sz="1200">
                          <a:solidFill>
                            <a:schemeClr val="tx1"/>
                          </a:solidFill>
                          <a:latin typeface="Didact Gothic"/>
                        </a:rPr>
                        <a:t>08</a:t>
                      </a:r>
                      <a:endParaRPr lang="en" sz="1200">
                        <a:solidFill>
                          <a:schemeClr val="tx1"/>
                        </a:solidFill>
                        <a:latin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a:spcBef>
                          <a:spcPts val="0"/>
                        </a:spcBef>
                        <a:spcAft>
                          <a:spcPts val="0"/>
                        </a:spcAft>
                        <a:buNone/>
                      </a:pPr>
                      <a:r>
                        <a:rPr lang="en" sz="1200" b="0" i="0" u="none" strike="noStrike" noProof="0">
                          <a:solidFill>
                            <a:schemeClr val="tx1"/>
                          </a:solidFill>
                          <a:latin typeface="Didact Gothic"/>
                        </a:rPr>
                        <a:t>Feature Engineering/Literature Reviews</a:t>
                      </a:r>
                      <a:endParaRPr lang="en-US" sz="1200">
                        <a:latin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a:solidFill>
                            <a:schemeClr val="tx1"/>
                          </a:solidFill>
                          <a:latin typeface="Didact Gothic"/>
                          <a:ea typeface="Didact Gothic"/>
                          <a:cs typeface="Didact Gothic"/>
                        </a:rPr>
                        <a:t>Junhao Huang</a:t>
                      </a:r>
                      <a:endParaRPr lang="en" sz="1200">
                        <a:solidFill>
                          <a:schemeClr val="tx1"/>
                        </a:solidFill>
                        <a:latin typeface="Didact Gothic"/>
                        <a:ea typeface="Didact Gothic"/>
                        <a:cs typeface="Didact Gothic"/>
                        <a:sym typeface="Didact Gothic"/>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a:spcBef>
                          <a:spcPts val="0"/>
                        </a:spcBef>
                        <a:spcAft>
                          <a:spcPts val="0"/>
                        </a:spcAft>
                        <a:buNone/>
                      </a:pPr>
                      <a:r>
                        <a:rPr lang="en" sz="1200" b="0" i="0" u="none" strike="noStrike" baseline="0" noProof="0">
                          <a:solidFill>
                            <a:srgbClr val="191919"/>
                          </a:solidFill>
                          <a:latin typeface="Didact Gothic"/>
                        </a:rPr>
                        <a:t>In progress</a:t>
                      </a:r>
                      <a:endParaRPr lang="en-US" sz="1200">
                        <a:latin typeface="Didact Gothic"/>
                        <a:sym typeface="Didact Gothic"/>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9850">
                <a:tc>
                  <a:txBody>
                    <a:bodyPr/>
                    <a:lstStyle/>
                    <a:p>
                      <a:pPr marL="0" lvl="0" indent="0" algn="l">
                        <a:spcBef>
                          <a:spcPts val="0"/>
                        </a:spcBef>
                        <a:spcAft>
                          <a:spcPts val="0"/>
                        </a:spcAft>
                        <a:buNone/>
                      </a:pPr>
                      <a:r>
                        <a:rPr lang="en" sz="1200">
                          <a:solidFill>
                            <a:schemeClr val="tx1"/>
                          </a:solidFill>
                          <a:latin typeface="Didact Gothic"/>
                        </a:rPr>
                        <a:t>09</a:t>
                      </a:r>
                      <a:endParaRPr lang="en" sz="1200">
                        <a:solidFill>
                          <a:schemeClr val="tx1"/>
                        </a:solidFill>
                        <a:latin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a:spcBef>
                          <a:spcPts val="0"/>
                        </a:spcBef>
                        <a:spcAft>
                          <a:spcPts val="0"/>
                        </a:spcAft>
                        <a:buNone/>
                      </a:pPr>
                      <a:r>
                        <a:rPr lang="en" sz="1200" b="0" i="0" u="none" strike="noStrike" noProof="0">
                          <a:solidFill>
                            <a:schemeClr val="tx1"/>
                          </a:solidFill>
                          <a:latin typeface="Didact Gothic"/>
                        </a:rPr>
                        <a:t>Long Text Problem/Modeling</a:t>
                      </a:r>
                      <a:endParaRPr lang="en" sz="1200" b="0" i="0" u="none" strike="noStrike" noProof="0">
                        <a:solidFill>
                          <a:schemeClr val="tx1"/>
                        </a:solidFill>
                        <a:latin typeface="Didact Gothic"/>
                        <a:sym typeface="Didact Gothic"/>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200" err="1">
                          <a:solidFill>
                            <a:schemeClr val="tx1"/>
                          </a:solidFill>
                          <a:latin typeface="Didact Gothic"/>
                          <a:ea typeface="Didact Gothic"/>
                          <a:cs typeface="Didact Gothic"/>
                        </a:rPr>
                        <a:t>Rongrong</a:t>
                      </a:r>
                      <a:r>
                        <a:rPr lang="en" sz="1200">
                          <a:solidFill>
                            <a:schemeClr val="tx1"/>
                          </a:solidFill>
                          <a:latin typeface="Didact Gothic"/>
                          <a:ea typeface="Didact Gothic"/>
                          <a:cs typeface="Didact Gothic"/>
                        </a:rPr>
                        <a:t> Zhan</a:t>
                      </a:r>
                      <a:endParaRPr lang="en" sz="1200">
                        <a:solidFill>
                          <a:schemeClr val="tx1"/>
                        </a:solidFill>
                        <a:latin typeface="Didact Gothic"/>
                        <a:ea typeface="Didact Gothic"/>
                        <a:cs typeface="Didact Gothic"/>
                        <a:sym typeface="Didact Gothic"/>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tc>
                  <a:txBody>
                    <a:bodyPr/>
                    <a:lstStyle/>
                    <a:p>
                      <a:pPr lvl="0" algn="l">
                        <a:lnSpc>
                          <a:spcPct val="100000"/>
                        </a:lnSpc>
                        <a:spcBef>
                          <a:spcPts val="0"/>
                        </a:spcBef>
                        <a:spcAft>
                          <a:spcPts val="0"/>
                        </a:spcAft>
                        <a:buNone/>
                      </a:pPr>
                      <a:r>
                        <a:rPr lang="en" sz="1200" b="0" i="0" u="none" strike="noStrike" noProof="0">
                          <a:solidFill>
                            <a:schemeClr val="tx1"/>
                          </a:solidFill>
                          <a:latin typeface="Didact Gothic"/>
                        </a:rPr>
                        <a:t>Not started</a:t>
                      </a:r>
                      <a:endParaRPr lang="en" sz="1200" b="0" i="0" u="none" strike="noStrike" noProof="0">
                        <a:latin typeface="Didact Gothic"/>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5"/>
                  </a:ext>
                </a:extLst>
              </a:tr>
              <a:tr h="369849">
                <a:tc>
                  <a:txBody>
                    <a:bodyPr/>
                    <a:lstStyle/>
                    <a:p>
                      <a:pPr marL="0" lvl="0" indent="0" algn="l">
                        <a:spcBef>
                          <a:spcPts val="0"/>
                        </a:spcBef>
                        <a:spcAft>
                          <a:spcPts val="0"/>
                        </a:spcAft>
                        <a:buNone/>
                      </a:pPr>
                      <a:r>
                        <a:rPr lang="en" sz="1200">
                          <a:solidFill>
                            <a:schemeClr val="tx1"/>
                          </a:solidFill>
                          <a:latin typeface="Didact Gothic"/>
                        </a:rPr>
                        <a:t>10</a:t>
                      </a:r>
                      <a:endParaRPr lang="en" sz="1200">
                        <a:solidFill>
                          <a:schemeClr val="tx1"/>
                        </a:solidFill>
                        <a:latin typeface="Didact Gothic"/>
                        <a:sym typeface="Didact Gothic"/>
                      </a:endParaRPr>
                    </a:p>
                  </a:txBody>
                  <a:tcPr marL="91425" marR="91425" marT="91425" marB="91425" anchor="ctr">
                    <a:lnL w="9524">
                      <a:solidFill>
                        <a:schemeClr val="dk1"/>
                      </a:solidFill>
                    </a:lnL>
                    <a:lnR w="9524">
                      <a:solidFill>
                        <a:schemeClr val="dk1"/>
                      </a:solidFill>
                    </a:lnR>
                    <a:lnT w="9525" cap="flat" cmpd="sng" algn="ctr">
                      <a:solidFill>
                        <a:schemeClr val="dk1"/>
                      </a:solidFill>
                      <a:prstDash val="solid"/>
                      <a:round/>
                      <a:headEnd type="none" w="sm" len="sm"/>
                      <a:tailEnd type="none" w="sm" len="sm"/>
                    </a:lnT>
                    <a:lnB w="9524" cap="flat" cmpd="sng" algn="ctr">
                      <a:solidFill>
                        <a:schemeClr val="dk1"/>
                      </a:solidFill>
                      <a:prstDash val="solid"/>
                      <a:round/>
                      <a:headEnd type="none" w="med" len="med"/>
                      <a:tailEnd type="none" w="med" len="med"/>
                    </a:lnB>
                  </a:tcPr>
                </a:tc>
                <a:tc>
                  <a:txBody>
                    <a:bodyPr/>
                    <a:lstStyle/>
                    <a:p>
                      <a:pPr marL="0" lvl="0" indent="0" algn="l">
                        <a:spcBef>
                          <a:spcPts val="0"/>
                        </a:spcBef>
                        <a:spcAft>
                          <a:spcPts val="0"/>
                        </a:spcAft>
                        <a:buNone/>
                      </a:pPr>
                      <a:r>
                        <a:rPr lang="en" sz="1200" b="0" i="0" u="none" strike="noStrike" noProof="0">
                          <a:solidFill>
                            <a:schemeClr val="tx1"/>
                          </a:solidFill>
                          <a:latin typeface="Didact Gothic"/>
                        </a:rPr>
                        <a:t>Modeling - Implementation</a:t>
                      </a:r>
                      <a:endParaRPr lang="en-US" sz="1200">
                        <a:latin typeface="Didact Gothic"/>
                        <a:sym typeface="Didact Gothic"/>
                      </a:endParaRPr>
                    </a:p>
                  </a:txBody>
                  <a:tcPr marL="91425" marR="91425" marT="91425" marB="91425" anchor="ctr">
                    <a:lnL w="9524">
                      <a:solidFill>
                        <a:schemeClr val="dk1"/>
                      </a:solidFill>
                    </a:lnL>
                    <a:lnR w="9524">
                      <a:solidFill>
                        <a:schemeClr val="dk1"/>
                      </a:solidFill>
                    </a:lnR>
                    <a:lnT w="9525" cap="flat" cmpd="sng" algn="ctr">
                      <a:solidFill>
                        <a:schemeClr val="dk1"/>
                      </a:solidFill>
                      <a:prstDash val="solid"/>
                      <a:round/>
                      <a:headEnd type="none" w="sm" len="sm"/>
                      <a:tailEnd type="none" w="sm" len="sm"/>
                    </a:lnT>
                    <a:lnB w="9524" cap="flat" cmpd="sng" algn="ctr">
                      <a:solidFill>
                        <a:schemeClr val="dk1"/>
                      </a:solidFill>
                      <a:prstDash val="solid"/>
                      <a:round/>
                      <a:headEnd type="none" w="med" len="med"/>
                      <a:tailEnd type="none" w="med" len="med"/>
                    </a:lnB>
                  </a:tcPr>
                </a:tc>
                <a:tc>
                  <a:txBody>
                    <a:bodyPr/>
                    <a:lstStyle/>
                    <a:p>
                      <a:pPr marL="0" lvl="0" indent="0" algn="l">
                        <a:spcBef>
                          <a:spcPts val="0"/>
                        </a:spcBef>
                        <a:spcAft>
                          <a:spcPts val="0"/>
                        </a:spcAft>
                        <a:buNone/>
                      </a:pPr>
                      <a:r>
                        <a:rPr lang="en" sz="1200">
                          <a:solidFill>
                            <a:schemeClr val="tx1"/>
                          </a:solidFill>
                          <a:latin typeface="Didact Gothic"/>
                          <a:ea typeface="Didact Gothic"/>
                          <a:cs typeface="Didact Gothic"/>
                        </a:rPr>
                        <a:t>Modi Trushti </a:t>
                      </a:r>
                      <a:r>
                        <a:rPr lang="en" sz="1200" err="1">
                          <a:solidFill>
                            <a:schemeClr val="tx1"/>
                          </a:solidFill>
                          <a:latin typeface="Didact Gothic"/>
                          <a:ea typeface="Didact Gothic"/>
                          <a:cs typeface="Didact Gothic"/>
                        </a:rPr>
                        <a:t>Sanjaybhai</a:t>
                      </a:r>
                      <a:endParaRPr lang="en" sz="1200" err="1">
                        <a:solidFill>
                          <a:schemeClr val="tx1"/>
                        </a:solidFill>
                        <a:latin typeface="Didact Gothic"/>
                        <a:ea typeface="Didact Gothic"/>
                        <a:cs typeface="Didact Gothic"/>
                        <a:sym typeface="Didact Gothic"/>
                      </a:endParaRPr>
                    </a:p>
                  </a:txBody>
                  <a:tcPr marL="91425" marR="91425" marT="91425" marB="91425" anchor="ctr">
                    <a:lnL w="9524">
                      <a:solidFill>
                        <a:schemeClr val="dk1"/>
                      </a:solidFill>
                    </a:lnL>
                    <a:lnR w="9524">
                      <a:solidFill>
                        <a:schemeClr val="dk1"/>
                      </a:solidFill>
                    </a:lnR>
                    <a:lnT w="9525" cap="flat" cmpd="sng" algn="ctr">
                      <a:solidFill>
                        <a:schemeClr val="dk1"/>
                      </a:solidFill>
                      <a:prstDash val="solid"/>
                      <a:round/>
                      <a:headEnd type="none" w="sm" len="sm"/>
                      <a:tailEnd type="none" w="sm" len="sm"/>
                    </a:lnT>
                    <a:lnB w="9524" cap="flat" cmpd="sng" algn="ctr">
                      <a:solidFill>
                        <a:schemeClr val="dk1"/>
                      </a:solidFill>
                      <a:prstDash val="solid"/>
                      <a:round/>
                      <a:headEnd type="none" w="med" len="med"/>
                      <a:tailEnd type="none" w="med" len="med"/>
                    </a:lnB>
                  </a:tcPr>
                </a:tc>
                <a:tc>
                  <a:txBody>
                    <a:bodyPr/>
                    <a:lstStyle/>
                    <a:p>
                      <a:pPr lvl="0" algn="l">
                        <a:lnSpc>
                          <a:spcPct val="100000"/>
                        </a:lnSpc>
                        <a:spcBef>
                          <a:spcPts val="0"/>
                        </a:spcBef>
                        <a:spcAft>
                          <a:spcPts val="0"/>
                        </a:spcAft>
                        <a:buNone/>
                      </a:pPr>
                      <a:r>
                        <a:rPr lang="en" sz="1200" b="0" i="0" u="none" strike="noStrike" noProof="0">
                          <a:solidFill>
                            <a:schemeClr val="tx1"/>
                          </a:solidFill>
                          <a:latin typeface="Didact Gothic"/>
                        </a:rPr>
                        <a:t>Not started</a:t>
                      </a:r>
                      <a:endParaRPr lang="en" sz="1200" b="0" i="0" u="none" strike="noStrike" noProof="0">
                        <a:latin typeface="Didact Gothic"/>
                      </a:endParaRPr>
                    </a:p>
                  </a:txBody>
                  <a:tcPr marL="91425" marR="91425" marT="91425" marB="91425" anchor="ctr">
                    <a:lnL w="9524">
                      <a:solidFill>
                        <a:schemeClr val="dk1"/>
                      </a:solidFill>
                    </a:lnL>
                    <a:lnR w="9524">
                      <a:solidFill>
                        <a:schemeClr val="dk1"/>
                      </a:solidFill>
                    </a:lnR>
                    <a:lnT w="9525" cap="flat" cmpd="sng" algn="ctr">
                      <a:solidFill>
                        <a:schemeClr val="dk1"/>
                      </a:solidFill>
                      <a:prstDash val="solid"/>
                      <a:round/>
                      <a:headEnd type="none" w="sm" len="sm"/>
                      <a:tailEnd type="none" w="sm" len="sm"/>
                    </a:lnT>
                    <a:lnB w="9524" cap="flat" cmpd="sng" algn="ctr">
                      <a:solidFill>
                        <a:schemeClr val="dk1"/>
                      </a:solidFill>
                      <a:prstDash val="solid"/>
                      <a:round/>
                      <a:headEnd type="none" w="med" len="med"/>
                      <a:tailEnd type="none" w="med" len="med"/>
                    </a:lnB>
                  </a:tcPr>
                </a:tc>
                <a:extLst>
                  <a:ext uri="{0D108BD9-81ED-4DB2-BD59-A6C34878D82A}">
                    <a16:rowId xmlns:a16="http://schemas.microsoft.com/office/drawing/2014/main" val="2950298783"/>
                  </a:ext>
                </a:extLst>
              </a:tr>
              <a:tr h="369849">
                <a:tc>
                  <a:txBody>
                    <a:bodyPr/>
                    <a:lstStyle/>
                    <a:p>
                      <a:pPr marL="0" lvl="0" indent="0" algn="l">
                        <a:spcBef>
                          <a:spcPts val="0"/>
                        </a:spcBef>
                        <a:spcAft>
                          <a:spcPts val="0"/>
                        </a:spcAft>
                        <a:buNone/>
                      </a:pPr>
                      <a:r>
                        <a:rPr lang="en" sz="1200">
                          <a:solidFill>
                            <a:schemeClr val="tx1"/>
                          </a:solidFill>
                          <a:latin typeface="Didact Gothic"/>
                        </a:rPr>
                        <a:t>11</a:t>
                      </a:r>
                      <a:endParaRPr lang="en" sz="1200">
                        <a:solidFill>
                          <a:schemeClr val="tx1"/>
                        </a:solidFill>
                        <a:latin typeface="Didact Gothic"/>
                        <a:sym typeface="Didact Gothic"/>
                      </a:endParaRPr>
                    </a:p>
                  </a:txBody>
                  <a:tcPr marL="91425" marR="91425" marT="91425" marB="91425" anchor="ctr">
                    <a:lnL w="9524">
                      <a:solidFill>
                        <a:schemeClr val="dk1"/>
                      </a:solidFill>
                    </a:lnL>
                    <a:lnR w="9524">
                      <a:solidFill>
                        <a:schemeClr val="dk1"/>
                      </a:solidFill>
                    </a:lnR>
                    <a:lnT w="9524">
                      <a:solidFill>
                        <a:schemeClr val="dk1"/>
                      </a:solidFill>
                    </a:lnT>
                    <a:lnB w="9524" cap="flat" cmpd="sng" algn="ctr">
                      <a:solidFill>
                        <a:schemeClr val="dk1"/>
                      </a:solidFill>
                      <a:prstDash val="solid"/>
                      <a:round/>
                      <a:headEnd type="none" w="med" len="med"/>
                      <a:tailEnd type="none" w="med" len="med"/>
                    </a:lnB>
                  </a:tcPr>
                </a:tc>
                <a:tc>
                  <a:txBody>
                    <a:bodyPr/>
                    <a:lstStyle/>
                    <a:p>
                      <a:pPr marL="0" lvl="0" indent="0" algn="l">
                        <a:spcBef>
                          <a:spcPts val="0"/>
                        </a:spcBef>
                        <a:spcAft>
                          <a:spcPts val="0"/>
                        </a:spcAft>
                        <a:buNone/>
                      </a:pPr>
                      <a:r>
                        <a:rPr lang="en" sz="1200" b="0" i="0" u="none" strike="noStrike" noProof="0">
                          <a:solidFill>
                            <a:schemeClr val="tx1"/>
                          </a:solidFill>
                          <a:latin typeface="Didact Gothic"/>
                        </a:rPr>
                        <a:t>Modeling – Implementation and Evaluation</a:t>
                      </a:r>
                      <a:endParaRPr lang="en-US" sz="1200">
                        <a:latin typeface="Didact Gothic"/>
                        <a:sym typeface="Didact Gothic"/>
                      </a:endParaRPr>
                    </a:p>
                  </a:txBody>
                  <a:tcPr marL="91425" marR="91425" marT="91425" marB="91425" anchor="ctr">
                    <a:lnL w="9524">
                      <a:solidFill>
                        <a:schemeClr val="dk1"/>
                      </a:solidFill>
                    </a:lnL>
                    <a:lnR w="9524">
                      <a:solidFill>
                        <a:schemeClr val="dk1"/>
                      </a:solidFill>
                    </a:lnR>
                    <a:lnT w="9524">
                      <a:solidFill>
                        <a:schemeClr val="dk1"/>
                      </a:solidFill>
                    </a:lnT>
                    <a:lnB w="9524" cap="flat" cmpd="sng" algn="ctr">
                      <a:solidFill>
                        <a:schemeClr val="dk1"/>
                      </a:solidFill>
                      <a:prstDash val="solid"/>
                      <a:round/>
                      <a:headEnd type="none" w="med" len="med"/>
                      <a:tailEnd type="none" w="med" len="med"/>
                    </a:lnB>
                  </a:tcPr>
                </a:tc>
                <a:tc>
                  <a:txBody>
                    <a:bodyPr/>
                    <a:lstStyle/>
                    <a:p>
                      <a:pPr marL="0" lvl="0" indent="0" algn="l">
                        <a:spcBef>
                          <a:spcPts val="0"/>
                        </a:spcBef>
                        <a:spcAft>
                          <a:spcPts val="0"/>
                        </a:spcAft>
                        <a:buNone/>
                      </a:pPr>
                      <a:r>
                        <a:rPr lang="en" sz="1200">
                          <a:solidFill>
                            <a:schemeClr val="tx1"/>
                          </a:solidFill>
                          <a:latin typeface="Didact Gothic"/>
                          <a:ea typeface="Didact Gothic"/>
                          <a:cs typeface="Didact Gothic"/>
                        </a:rPr>
                        <a:t>Sagar Sureka</a:t>
                      </a:r>
                      <a:endParaRPr lang="en" sz="1200">
                        <a:solidFill>
                          <a:schemeClr val="tx1"/>
                        </a:solidFill>
                        <a:latin typeface="Didact Gothic"/>
                        <a:ea typeface="Didact Gothic"/>
                        <a:cs typeface="Didact Gothic"/>
                        <a:sym typeface="Didact Gothic"/>
                      </a:endParaRPr>
                    </a:p>
                  </a:txBody>
                  <a:tcPr marL="91425" marR="91425" marT="91425" marB="91425" anchor="ctr">
                    <a:lnL w="9524">
                      <a:solidFill>
                        <a:schemeClr val="dk1"/>
                      </a:solidFill>
                    </a:lnL>
                    <a:lnR w="9524">
                      <a:solidFill>
                        <a:schemeClr val="dk1"/>
                      </a:solidFill>
                    </a:lnR>
                    <a:lnT w="9524">
                      <a:solidFill>
                        <a:schemeClr val="dk1"/>
                      </a:solidFill>
                    </a:lnT>
                    <a:lnB w="9524" cap="flat" cmpd="sng" algn="ctr">
                      <a:solidFill>
                        <a:schemeClr val="dk1"/>
                      </a:solidFill>
                      <a:prstDash val="solid"/>
                      <a:round/>
                      <a:headEnd type="none" w="med" len="med"/>
                      <a:tailEnd type="none" w="med" len="med"/>
                    </a:lnB>
                  </a:tcPr>
                </a:tc>
                <a:tc>
                  <a:txBody>
                    <a:bodyPr/>
                    <a:lstStyle/>
                    <a:p>
                      <a:pPr lvl="0" algn="l">
                        <a:lnSpc>
                          <a:spcPct val="100000"/>
                        </a:lnSpc>
                        <a:spcBef>
                          <a:spcPts val="0"/>
                        </a:spcBef>
                        <a:spcAft>
                          <a:spcPts val="0"/>
                        </a:spcAft>
                        <a:buNone/>
                      </a:pPr>
                      <a:r>
                        <a:rPr lang="en" sz="1200" b="0" i="0" u="none" strike="noStrike" noProof="0">
                          <a:solidFill>
                            <a:schemeClr val="tx1"/>
                          </a:solidFill>
                          <a:latin typeface="Didact Gothic"/>
                        </a:rPr>
                        <a:t>Not started</a:t>
                      </a:r>
                      <a:endParaRPr lang="en" sz="1200" b="0" i="0" u="none" strike="noStrike" noProof="0">
                        <a:latin typeface="Didact Gothic"/>
                      </a:endParaRPr>
                    </a:p>
                  </a:txBody>
                  <a:tcPr marL="91425" marR="91425" marT="91425" marB="91425" anchor="ctr">
                    <a:lnL w="9524">
                      <a:solidFill>
                        <a:schemeClr val="dk1"/>
                      </a:solidFill>
                    </a:lnL>
                    <a:lnR w="9524">
                      <a:solidFill>
                        <a:schemeClr val="dk1"/>
                      </a:solidFill>
                    </a:lnR>
                    <a:lnT w="9524">
                      <a:solidFill>
                        <a:schemeClr val="dk1"/>
                      </a:solidFill>
                    </a:lnT>
                    <a:lnB w="9524" cap="flat" cmpd="sng" algn="ctr">
                      <a:solidFill>
                        <a:schemeClr val="dk1"/>
                      </a:solidFill>
                      <a:prstDash val="solid"/>
                      <a:round/>
                      <a:headEnd type="none" w="med" len="med"/>
                      <a:tailEnd type="none" w="med" len="med"/>
                    </a:lnB>
                  </a:tcPr>
                </a:tc>
                <a:extLst>
                  <a:ext uri="{0D108BD9-81ED-4DB2-BD59-A6C34878D82A}">
                    <a16:rowId xmlns:a16="http://schemas.microsoft.com/office/drawing/2014/main" val="1183457566"/>
                  </a:ext>
                </a:extLst>
              </a:tr>
              <a:tr h="369849">
                <a:tc>
                  <a:txBody>
                    <a:bodyPr/>
                    <a:lstStyle/>
                    <a:p>
                      <a:pPr marL="0" lvl="0" indent="0" algn="l">
                        <a:spcBef>
                          <a:spcPts val="0"/>
                        </a:spcBef>
                        <a:spcAft>
                          <a:spcPts val="0"/>
                        </a:spcAft>
                        <a:buNone/>
                      </a:pPr>
                      <a:r>
                        <a:rPr lang="en" sz="1200">
                          <a:solidFill>
                            <a:schemeClr val="tx1"/>
                          </a:solidFill>
                          <a:latin typeface="Didact Gothic"/>
                        </a:rPr>
                        <a:t>12</a:t>
                      </a:r>
                      <a:endParaRPr lang="en" sz="1200">
                        <a:solidFill>
                          <a:schemeClr val="tx1"/>
                        </a:solidFill>
                        <a:latin typeface="Didact Gothic"/>
                        <a:sym typeface="Didact Gothic"/>
                      </a:endParaRPr>
                    </a:p>
                  </a:txBody>
                  <a:tcPr marL="91425" marR="91425" marT="91425" marB="91425" anchor="ctr">
                    <a:lnL w="9524">
                      <a:solidFill>
                        <a:schemeClr val="dk1"/>
                      </a:solidFill>
                    </a:lnL>
                    <a:lnR w="9524">
                      <a:solidFill>
                        <a:schemeClr val="dk1"/>
                      </a:solidFill>
                    </a:lnR>
                    <a:lnT w="9524">
                      <a:solidFill>
                        <a:schemeClr val="dk1"/>
                      </a:solidFill>
                    </a:lnT>
                    <a:lnB w="9524">
                      <a:solidFill>
                        <a:schemeClr val="dk1"/>
                      </a:solidFill>
                    </a:lnB>
                  </a:tcPr>
                </a:tc>
                <a:tc>
                  <a:txBody>
                    <a:bodyPr/>
                    <a:lstStyle/>
                    <a:p>
                      <a:pPr marL="0" lvl="0" indent="0" algn="l">
                        <a:spcBef>
                          <a:spcPts val="0"/>
                        </a:spcBef>
                        <a:spcAft>
                          <a:spcPts val="0"/>
                        </a:spcAft>
                        <a:buNone/>
                      </a:pPr>
                      <a:r>
                        <a:rPr lang="en" sz="1200" b="0" i="0" u="none" strike="noStrike" noProof="0">
                          <a:solidFill>
                            <a:schemeClr val="tx1"/>
                          </a:solidFill>
                          <a:latin typeface="Didact Gothic"/>
                        </a:rPr>
                        <a:t>Report Writing</a:t>
                      </a:r>
                      <a:endParaRPr lang="en" sz="1200" b="0" i="0" u="none" strike="noStrike" noProof="0">
                        <a:solidFill>
                          <a:schemeClr val="tx1"/>
                        </a:solidFill>
                        <a:latin typeface="Didact Gothic"/>
                        <a:sym typeface="Didact Gothic"/>
                      </a:endParaRPr>
                    </a:p>
                  </a:txBody>
                  <a:tcPr marL="91425" marR="91425" marT="91425" marB="91425" anchor="ctr">
                    <a:lnL w="9524">
                      <a:solidFill>
                        <a:schemeClr val="dk1"/>
                      </a:solidFill>
                    </a:lnL>
                    <a:lnR w="9524">
                      <a:solidFill>
                        <a:schemeClr val="dk1"/>
                      </a:solidFill>
                    </a:lnR>
                    <a:lnT w="9524">
                      <a:solidFill>
                        <a:schemeClr val="dk1"/>
                      </a:solidFill>
                    </a:lnT>
                    <a:lnB w="9524">
                      <a:solidFill>
                        <a:schemeClr val="dk1"/>
                      </a:solidFill>
                    </a:lnB>
                  </a:tcPr>
                </a:tc>
                <a:tc>
                  <a:txBody>
                    <a:bodyPr/>
                    <a:lstStyle/>
                    <a:p>
                      <a:pPr marL="0" lvl="0" indent="0" algn="l">
                        <a:spcBef>
                          <a:spcPts val="0"/>
                        </a:spcBef>
                        <a:spcAft>
                          <a:spcPts val="0"/>
                        </a:spcAft>
                        <a:buNone/>
                      </a:pPr>
                      <a:r>
                        <a:rPr lang="en" sz="1200">
                          <a:solidFill>
                            <a:schemeClr val="tx1"/>
                          </a:solidFill>
                          <a:latin typeface="Didact Gothic"/>
                          <a:ea typeface="Didact Gothic"/>
                          <a:cs typeface="Didact Gothic"/>
                        </a:rPr>
                        <a:t>All members</a:t>
                      </a:r>
                      <a:endParaRPr lang="en" sz="1200">
                        <a:solidFill>
                          <a:schemeClr val="tx1"/>
                        </a:solidFill>
                        <a:latin typeface="Didact Gothic"/>
                        <a:ea typeface="Didact Gothic"/>
                        <a:cs typeface="Didact Gothic"/>
                        <a:sym typeface="Didact Gothic"/>
                      </a:endParaRPr>
                    </a:p>
                  </a:txBody>
                  <a:tcPr marL="91425" marR="91425" marT="91425" marB="91425" anchor="ctr">
                    <a:lnL w="9524">
                      <a:solidFill>
                        <a:schemeClr val="dk1"/>
                      </a:solidFill>
                    </a:lnL>
                    <a:lnR w="9524">
                      <a:solidFill>
                        <a:schemeClr val="dk1"/>
                      </a:solidFill>
                    </a:lnR>
                    <a:lnT w="9524">
                      <a:solidFill>
                        <a:schemeClr val="dk1"/>
                      </a:solidFill>
                    </a:lnT>
                    <a:lnB w="9524">
                      <a:solidFill>
                        <a:schemeClr val="dk1"/>
                      </a:solidFill>
                    </a:lnB>
                  </a:tcPr>
                </a:tc>
                <a:tc>
                  <a:txBody>
                    <a:bodyPr/>
                    <a:lstStyle/>
                    <a:p>
                      <a:pPr lvl="0" algn="l">
                        <a:lnSpc>
                          <a:spcPct val="100000"/>
                        </a:lnSpc>
                        <a:spcBef>
                          <a:spcPts val="0"/>
                        </a:spcBef>
                        <a:spcAft>
                          <a:spcPts val="0"/>
                        </a:spcAft>
                        <a:buNone/>
                      </a:pPr>
                      <a:r>
                        <a:rPr lang="en" sz="1200" b="0" i="0" u="none" strike="noStrike" noProof="0">
                          <a:solidFill>
                            <a:schemeClr val="tx1"/>
                          </a:solidFill>
                          <a:latin typeface="Didact Gothic"/>
                        </a:rPr>
                        <a:t>Not started</a:t>
                      </a:r>
                      <a:endParaRPr lang="en" sz="1200" b="0" i="0" u="none" strike="noStrike" noProof="0">
                        <a:latin typeface="Didact Gothic"/>
                      </a:endParaRPr>
                    </a:p>
                  </a:txBody>
                  <a:tcPr marL="91425" marR="91425" marT="91425" marB="91425" anchor="ctr">
                    <a:lnL w="9524">
                      <a:solidFill>
                        <a:schemeClr val="dk1"/>
                      </a:solidFill>
                    </a:lnL>
                    <a:lnR w="9524">
                      <a:solidFill>
                        <a:schemeClr val="dk1"/>
                      </a:solidFill>
                    </a:lnR>
                    <a:lnT w="9524">
                      <a:solidFill>
                        <a:schemeClr val="dk1"/>
                      </a:solidFill>
                    </a:lnT>
                    <a:lnB w="9524">
                      <a:solidFill>
                        <a:schemeClr val="dk1"/>
                      </a:solidFill>
                    </a:lnB>
                  </a:tcPr>
                </a:tc>
                <a:extLst>
                  <a:ext uri="{0D108BD9-81ED-4DB2-BD59-A6C34878D82A}">
                    <a16:rowId xmlns:a16="http://schemas.microsoft.com/office/drawing/2014/main" val="1997114108"/>
                  </a:ext>
                </a:extLst>
              </a:tr>
            </a:tbl>
          </a:graphicData>
        </a:graphic>
      </p:graphicFrame>
      <p:sp>
        <p:nvSpPr>
          <p:cNvPr id="2" name="TextBox 1">
            <a:extLst>
              <a:ext uri="{FF2B5EF4-FFF2-40B4-BE49-F238E27FC236}">
                <a16:creationId xmlns:a16="http://schemas.microsoft.com/office/drawing/2014/main" id="{785E6358-CB9E-EA6E-7E31-1E27F1CD4E6A}"/>
              </a:ext>
            </a:extLst>
          </p:cNvPr>
          <p:cNvSpPr txBox="1"/>
          <p:nvPr/>
        </p:nvSpPr>
        <p:spPr>
          <a:xfrm>
            <a:off x="772298" y="4108621"/>
            <a:ext cx="7499005"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i="1">
                <a:latin typeface="Didact Gothic"/>
              </a:rPr>
              <a:t>*We will all work together in each part, PIC would be the person in charge and monitor the progress.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0"/>
        <p:cNvGrpSpPr/>
        <p:nvPr/>
      </p:nvGrpSpPr>
      <p:grpSpPr>
        <a:xfrm>
          <a:off x="0" y="0"/>
          <a:ext cx="0" cy="0"/>
          <a:chOff x="0" y="0"/>
          <a:chExt cx="0" cy="0"/>
        </a:xfrm>
      </p:grpSpPr>
      <p:sp>
        <p:nvSpPr>
          <p:cNvPr id="383" name="Google Shape;383;p37"/>
          <p:cNvSpPr txBox="1">
            <a:spLocks noGrp="1"/>
          </p:cNvSpPr>
          <p:nvPr>
            <p:ph type="title" idx="6"/>
          </p:nvPr>
        </p:nvSpPr>
        <p:spPr>
          <a:xfrm>
            <a:off x="720000" y="527825"/>
            <a:ext cx="8307250" cy="741863"/>
          </a:xfrm>
          <a:prstGeom prst="rect">
            <a:avLst/>
          </a:prstGeom>
        </p:spPr>
        <p:txBody>
          <a:bodyPr spcFirstLastPara="1" wrap="square" lIns="0" tIns="91425" rIns="91425" bIns="91425" anchor="b" anchorCtr="0">
            <a:noAutofit/>
          </a:bodyPr>
          <a:lstStyle/>
          <a:p>
            <a:r>
              <a:rPr lang="en"/>
              <a:t>References</a:t>
            </a:r>
            <a:endParaRPr lang="en-US"/>
          </a:p>
        </p:txBody>
      </p:sp>
      <p:sp>
        <p:nvSpPr>
          <p:cNvPr id="2" name="TextBox 1">
            <a:extLst>
              <a:ext uri="{FF2B5EF4-FFF2-40B4-BE49-F238E27FC236}">
                <a16:creationId xmlns:a16="http://schemas.microsoft.com/office/drawing/2014/main" id="{52E4E7FF-B372-CFBB-50D1-52D79EE702B2}"/>
              </a:ext>
            </a:extLst>
          </p:cNvPr>
          <p:cNvSpPr txBox="1"/>
          <p:nvPr/>
        </p:nvSpPr>
        <p:spPr>
          <a:xfrm>
            <a:off x="833747" y="1116404"/>
            <a:ext cx="7664450"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endParaRPr lang="en-US" sz="1200">
              <a:solidFill>
                <a:schemeClr val="tx1"/>
              </a:solidFill>
              <a:cs typeface="Segoe UI"/>
            </a:endParaRPr>
          </a:p>
          <a:p>
            <a:pPr algn="just"/>
            <a:r>
              <a:rPr lang="en-US" sz="1200">
                <a:solidFill>
                  <a:schemeClr val="tx1"/>
                </a:solidFill>
                <a:cs typeface="Segoe UI"/>
              </a:rPr>
              <a:t>[1] Mendeley (2018) How to cite sources in Harvard Citation Format - [Online]. Available at: </a:t>
            </a:r>
            <a:r>
              <a:rPr lang="en-US" sz="1200">
                <a:solidFill>
                  <a:schemeClr val="tx1"/>
                </a:solidFill>
                <a:cs typeface="Segoe UI"/>
                <a:hlinkClick r:id="rId4">
                  <a:extLst>
                    <a:ext uri="{A12FA001-AC4F-418D-AE19-62706E023703}">
                      <ahyp:hlinkClr xmlns:ahyp="http://schemas.microsoft.com/office/drawing/2018/hyperlinkcolor" val="tx"/>
                    </a:ext>
                  </a:extLst>
                </a:hlinkClick>
              </a:rPr>
              <a:t>https://www.mendeley.com/guides/harvard-citation-guide</a:t>
            </a:r>
            <a:r>
              <a:rPr lang="en-US" sz="1200">
                <a:solidFill>
                  <a:schemeClr val="tx1"/>
                </a:solidFill>
                <a:cs typeface="Segoe UI"/>
              </a:rPr>
              <a:t>  (Accessed: 22 Jun 2020)​</a:t>
            </a:r>
          </a:p>
          <a:p>
            <a:pPr algn="just"/>
            <a:r>
              <a:rPr lang="en-US" sz="1200">
                <a:solidFill>
                  <a:schemeClr val="tx1"/>
                </a:solidFill>
                <a:cs typeface="Segoe UI"/>
              </a:rPr>
              <a:t>[2]   ​</a:t>
            </a:r>
            <a:r>
              <a:rPr lang="en-US" sz="1200"/>
              <a:t>Rashkin, H., Choi, E., Jang, J., Volkova, S., Choi, Y. and Allen, P. (2017). </a:t>
            </a:r>
            <a:r>
              <a:rPr lang="en-US" sz="1200" i="1"/>
              <a:t>Truth of Varying Shades: Analyzing Language in Fake News and Political Fact-Checking</a:t>
            </a:r>
            <a:r>
              <a:rPr lang="en-US" sz="1200"/>
              <a:t>. [online] Association for Computational Linguistics, pp.2931–2937. Available at: </a:t>
            </a:r>
            <a:r>
              <a:rPr lang="en-US" sz="1200">
                <a:hlinkClick r:id="rId5"/>
              </a:rPr>
              <a:t>https://aclanthology.org/D17-1317.pdf</a:t>
            </a:r>
            <a:r>
              <a:rPr lang="en-US" sz="1200"/>
              <a:t>.</a:t>
            </a:r>
          </a:p>
          <a:p>
            <a:pPr algn="just"/>
            <a:r>
              <a:rPr lang="en-US" sz="1200"/>
              <a:t>[3]    Vaswani, A., </a:t>
            </a:r>
            <a:r>
              <a:rPr lang="en-US" sz="1200" err="1"/>
              <a:t>Shazeer</a:t>
            </a:r>
            <a:r>
              <a:rPr lang="en-US" sz="1200"/>
              <a:t>, N., Parmar, N., </a:t>
            </a:r>
            <a:r>
              <a:rPr lang="en-US" sz="1200" err="1"/>
              <a:t>Uszkoreit</a:t>
            </a:r>
            <a:r>
              <a:rPr lang="en-US" sz="1200"/>
              <a:t>, J., Jones, L., Gomez, A. N., ... &amp; </a:t>
            </a:r>
            <a:r>
              <a:rPr lang="en-US" sz="1200" err="1"/>
              <a:t>Polosukhin</a:t>
            </a:r>
            <a:r>
              <a:rPr lang="en-US" sz="1200"/>
              <a:t>, I. (2017). Attention is all you need. Advances in neural information processing systems, 30.</a:t>
            </a:r>
          </a:p>
          <a:p>
            <a:pPr algn="just"/>
            <a:r>
              <a:rPr lang="en-US" sz="1200"/>
              <a:t>[4]    Yang, Z., Dai, Z., Yang, Y., Carbonell, J., </a:t>
            </a:r>
            <a:r>
              <a:rPr lang="en-US" sz="1200" err="1"/>
              <a:t>Salakhutdinov</a:t>
            </a:r>
            <a:r>
              <a:rPr lang="en-US" sz="1200"/>
              <a:t>, R. R., &amp; Le, Q. V. (2019). </a:t>
            </a:r>
            <a:r>
              <a:rPr lang="en-US" sz="1200" err="1"/>
              <a:t>Xlnet</a:t>
            </a:r>
            <a:r>
              <a:rPr lang="en-US" sz="1200"/>
              <a:t>: Generalized autoregressive pretraining for language understanding. Advances in neural information processing systems, 32.</a:t>
            </a:r>
          </a:p>
          <a:p>
            <a:pPr algn="just"/>
            <a:r>
              <a:rPr lang="en-US" sz="1200"/>
              <a:t>[5]    Liu, Y., Ott, M., Goyal, N., Du, J., Joshi, M., Chen, D., ... &amp; Stoyanov, V. (2019). Roberta: A robustly optimized </a:t>
            </a:r>
            <a:r>
              <a:rPr lang="en-US" sz="1200" err="1"/>
              <a:t>bert</a:t>
            </a:r>
            <a:r>
              <a:rPr lang="en-US" sz="1200"/>
              <a:t> pretraining approach. </a:t>
            </a:r>
            <a:r>
              <a:rPr lang="en-US" sz="1200" err="1"/>
              <a:t>arXiv</a:t>
            </a:r>
            <a:r>
              <a:rPr lang="en-US" sz="1200"/>
              <a:t> preprint arXiv:1907.11692.</a:t>
            </a:r>
          </a:p>
          <a:p>
            <a:pPr algn="just"/>
            <a:r>
              <a:rPr lang="en-US" sz="1200"/>
              <a:t>[6]    Lan, Z., Chen, M., Goodman, S., Gimpel, K., Sharma, P., &amp; </a:t>
            </a:r>
            <a:r>
              <a:rPr lang="en-US" sz="1200" err="1"/>
              <a:t>Soricut</a:t>
            </a:r>
            <a:r>
              <a:rPr lang="en-US" sz="1200"/>
              <a:t>, R. (2019). Albert: A lite </a:t>
            </a:r>
            <a:r>
              <a:rPr lang="en-US" sz="1200" err="1"/>
              <a:t>bert</a:t>
            </a:r>
            <a:r>
              <a:rPr lang="en-US" sz="1200"/>
              <a:t> for self-supervised learning of language representations. </a:t>
            </a:r>
            <a:r>
              <a:rPr lang="en-US" sz="1200" err="1"/>
              <a:t>arXiv</a:t>
            </a:r>
            <a:r>
              <a:rPr lang="en-US" sz="1200"/>
              <a:t> preprint arXiv:1909.11942.</a:t>
            </a:r>
          </a:p>
          <a:p>
            <a:pPr algn="just"/>
            <a:r>
              <a:rPr lang="en-US" sz="1200"/>
              <a:t>[7]    Dai, Z., Yang, Z., Yang, Y., Carbonell, J., Le, Q. V., &amp; </a:t>
            </a:r>
            <a:r>
              <a:rPr lang="en-US" sz="1200" err="1"/>
              <a:t>Salakhutdinov</a:t>
            </a:r>
            <a:r>
              <a:rPr lang="en-US" sz="1200"/>
              <a:t>, R. (2019). Transformer-xl: Attentive language models beyond a fixed-length context. </a:t>
            </a:r>
            <a:r>
              <a:rPr lang="en-US" sz="1200" err="1"/>
              <a:t>arXiv</a:t>
            </a:r>
            <a:r>
              <a:rPr lang="en-US" sz="1200"/>
              <a:t> preprint arXiv:1901.02860.</a:t>
            </a:r>
          </a:p>
          <a:p>
            <a:pPr algn="just"/>
            <a:r>
              <a:rPr lang="en-US" sz="1200"/>
              <a:t>[8]   Clark, K., Luong, M. T., Le, Q. V., &amp; Manning, C. D. (2020). Electra: Pre-training text encoders as discriminators rather than generators. </a:t>
            </a:r>
            <a:r>
              <a:rPr lang="en-US" sz="1200" i="1" err="1"/>
              <a:t>arXiv</a:t>
            </a:r>
            <a:r>
              <a:rPr lang="en-US" sz="1200" i="1"/>
              <a:t> preprint arXiv:2003.10555</a:t>
            </a:r>
            <a:r>
              <a:rPr lang="en-US" sz="1200"/>
              <a:t>.‌</a:t>
            </a:r>
            <a:endParaRPr lang="en-US"/>
          </a:p>
          <a:p>
            <a:pPr algn="just"/>
            <a:endParaRPr lang="en-US" sz="1200"/>
          </a:p>
          <a:p>
            <a:pPr algn="just"/>
            <a:endParaRPr lang="en-US" sz="1200"/>
          </a:p>
        </p:txBody>
      </p:sp>
    </p:spTree>
    <p:extLst>
      <p:ext uri="{BB962C8B-B14F-4D97-AF65-F5344CB8AC3E}">
        <p14:creationId xmlns:p14="http://schemas.microsoft.com/office/powerpoint/2010/main" val="597417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0"/>
        <p:cNvGrpSpPr/>
        <p:nvPr/>
      </p:nvGrpSpPr>
      <p:grpSpPr>
        <a:xfrm>
          <a:off x="0" y="0"/>
          <a:ext cx="0" cy="0"/>
          <a:chOff x="0" y="0"/>
          <a:chExt cx="0" cy="0"/>
        </a:xfrm>
      </p:grpSpPr>
      <p:sp>
        <p:nvSpPr>
          <p:cNvPr id="383" name="Google Shape;383;p37"/>
          <p:cNvSpPr txBox="1">
            <a:spLocks noGrp="1"/>
          </p:cNvSpPr>
          <p:nvPr>
            <p:ph type="title" idx="6"/>
          </p:nvPr>
        </p:nvSpPr>
        <p:spPr>
          <a:xfrm>
            <a:off x="720000" y="527825"/>
            <a:ext cx="8307250" cy="741863"/>
          </a:xfrm>
          <a:prstGeom prst="rect">
            <a:avLst/>
          </a:prstGeom>
        </p:spPr>
        <p:txBody>
          <a:bodyPr spcFirstLastPara="1" wrap="square" lIns="0" tIns="91425" rIns="91425" bIns="91425" anchor="b" anchorCtr="0">
            <a:noAutofit/>
          </a:bodyPr>
          <a:lstStyle/>
          <a:p>
            <a:r>
              <a:rPr lang="en"/>
              <a:t>References</a:t>
            </a:r>
            <a:endParaRPr lang="en-US"/>
          </a:p>
        </p:txBody>
      </p:sp>
      <p:sp>
        <p:nvSpPr>
          <p:cNvPr id="2" name="TextBox 1">
            <a:extLst>
              <a:ext uri="{FF2B5EF4-FFF2-40B4-BE49-F238E27FC236}">
                <a16:creationId xmlns:a16="http://schemas.microsoft.com/office/drawing/2014/main" id="{52E4E7FF-B372-CFBB-50D1-52D79EE702B2}"/>
              </a:ext>
            </a:extLst>
          </p:cNvPr>
          <p:cNvSpPr txBox="1"/>
          <p:nvPr/>
        </p:nvSpPr>
        <p:spPr>
          <a:xfrm>
            <a:off x="833747" y="1222237"/>
            <a:ext cx="7664450" cy="19389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200"/>
              <a:t>[9]  4 </a:t>
            </a:r>
            <a:r>
              <a:rPr lang="en-US" sz="1200" i="1"/>
              <a:t>In 5 Singaporeans Confident in Spotting Fake News but 90 per Cent Wrong When Put to the Test: Survey | the Straits Times</a:t>
            </a:r>
            <a:r>
              <a:rPr lang="en-US" sz="1200"/>
              <a:t>, 27 Sept. 2018, </a:t>
            </a:r>
            <a:r>
              <a:rPr lang="en-US" sz="1200">
                <a:hlinkClick r:id="rId4"/>
              </a:rPr>
              <a:t>www.straitstimes.com/singapore/4-in-5-singaporeans-confident-in-spotting-fake-news-but-90-per-cent-wrong-when-put-to-the</a:t>
            </a:r>
            <a:r>
              <a:rPr lang="en-US" sz="1200"/>
              <a:t>.</a:t>
            </a:r>
            <a:endParaRPr lang="en-US" sz="1200">
              <a:solidFill>
                <a:srgbClr val="191919"/>
              </a:solidFill>
              <a:cs typeface="Segoe UI"/>
            </a:endParaRPr>
          </a:p>
          <a:p>
            <a:r>
              <a:rPr lang="en-US" sz="1200"/>
              <a:t>[10] Devlin, J., Chang, M.-W., Lee, K., Google, K. and Language, A. (2019). </a:t>
            </a:r>
            <a:r>
              <a:rPr lang="en-US" sz="1200" i="1"/>
              <a:t>BERT: Pre-training of Deep Bidirectional Transformers for Language Understanding</a:t>
            </a:r>
            <a:r>
              <a:rPr lang="en-US" sz="1200"/>
              <a:t>. [online] Available at: </a:t>
            </a:r>
            <a:r>
              <a:rPr lang="en-US" sz="1200">
                <a:hlinkClick r:id="rId5"/>
              </a:rPr>
              <a:t>https://arxiv.org/pdf/1810.04805.pdf</a:t>
            </a:r>
            <a:r>
              <a:rPr lang="en-US" sz="1200"/>
              <a:t>.</a:t>
            </a:r>
          </a:p>
          <a:p>
            <a:r>
              <a:rPr lang="en-US" sz="1200"/>
              <a:t>‌[11] Pennington, J., Socher, R. and Manning, C. (2014). </a:t>
            </a:r>
            <a:r>
              <a:rPr lang="en-US" sz="1200" i="1" err="1"/>
              <a:t>GloVe</a:t>
            </a:r>
            <a:r>
              <a:rPr lang="en-US" sz="1200" i="1"/>
              <a:t>: Global Vectors for Word Representation</a:t>
            </a:r>
            <a:r>
              <a:rPr lang="en-US" sz="1200"/>
              <a:t>. [online] Available at: </a:t>
            </a:r>
            <a:r>
              <a:rPr lang="en-US" sz="1200">
                <a:hlinkClick r:id="rId6"/>
              </a:rPr>
              <a:t>https://nlp.stanford.edu/pubs/glove.pdf</a:t>
            </a:r>
            <a:r>
              <a:rPr lang="en-US" sz="1200"/>
              <a:t>.</a:t>
            </a:r>
            <a:endParaRPr lang="en-US"/>
          </a:p>
          <a:p>
            <a:endParaRPr lang="en-US" sz="1200"/>
          </a:p>
          <a:p>
            <a:endParaRPr lang="en-US" sz="1200"/>
          </a:p>
        </p:txBody>
      </p:sp>
    </p:spTree>
    <p:extLst>
      <p:ext uri="{BB962C8B-B14F-4D97-AF65-F5344CB8AC3E}">
        <p14:creationId xmlns:p14="http://schemas.microsoft.com/office/powerpoint/2010/main" val="31427379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58"/>
          <p:cNvSpPr txBox="1">
            <a:spLocks noGrp="1"/>
          </p:cNvSpPr>
          <p:nvPr>
            <p:ph type="title"/>
          </p:nvPr>
        </p:nvSpPr>
        <p:spPr>
          <a:xfrm>
            <a:off x="2295150" y="1891013"/>
            <a:ext cx="4553700" cy="1024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3"/>
        <p:cNvGrpSpPr/>
        <p:nvPr/>
      </p:nvGrpSpPr>
      <p:grpSpPr>
        <a:xfrm>
          <a:off x="0" y="0"/>
          <a:ext cx="0" cy="0"/>
          <a:chOff x="0" y="0"/>
          <a:chExt cx="0" cy="0"/>
        </a:xfrm>
      </p:grpSpPr>
      <p:sp>
        <p:nvSpPr>
          <p:cNvPr id="364" name="Google Shape;364;p35"/>
          <p:cNvSpPr txBox="1">
            <a:spLocks noGrp="1"/>
          </p:cNvSpPr>
          <p:nvPr>
            <p:ph type="title"/>
          </p:nvPr>
        </p:nvSpPr>
        <p:spPr>
          <a:xfrm>
            <a:off x="2298750" y="787165"/>
            <a:ext cx="4546500" cy="993300"/>
          </a:xfrm>
          <a:prstGeom prst="rect">
            <a:avLst/>
          </a:prstGeom>
        </p:spPr>
        <p:txBody>
          <a:bodyPr spcFirstLastPara="1" wrap="square" lIns="91425" tIns="91425" rIns="91425" bIns="91425" anchor="b" anchorCtr="0">
            <a:noAutofit/>
          </a:bodyPr>
          <a:lstStyle/>
          <a:p>
            <a:br>
              <a:rPr lang="en"/>
            </a:br>
            <a:r>
              <a:rPr lang="en"/>
              <a:t>Abstract</a:t>
            </a:r>
            <a:endParaRPr lang="en-US"/>
          </a:p>
        </p:txBody>
      </p:sp>
      <p:sp>
        <p:nvSpPr>
          <p:cNvPr id="365" name="Google Shape;365;p35"/>
          <p:cNvSpPr txBox="1">
            <a:spLocks noGrp="1"/>
          </p:cNvSpPr>
          <p:nvPr>
            <p:ph type="subTitle" idx="1"/>
          </p:nvPr>
        </p:nvSpPr>
        <p:spPr>
          <a:xfrm>
            <a:off x="1629006" y="1843998"/>
            <a:ext cx="6358165" cy="1352700"/>
          </a:xfrm>
          <a:prstGeom prst="rect">
            <a:avLst/>
          </a:prstGeom>
        </p:spPr>
        <p:txBody>
          <a:bodyPr spcFirstLastPara="1" wrap="square" lIns="91425" tIns="91425" rIns="91425" bIns="91425" anchor="t" anchorCtr="0">
            <a:noAutofit/>
          </a:bodyPr>
          <a:lstStyle/>
          <a:p>
            <a:pPr algn="l"/>
            <a:r>
              <a:rPr lang="en"/>
              <a:t>In this project, we will work on the Labeled Unreliable News</a:t>
            </a:r>
            <a:endParaRPr lang="en-US"/>
          </a:p>
          <a:p>
            <a:pPr algn="l"/>
            <a:r>
              <a:rPr lang="en"/>
              <a:t>(LUN) dataset and create a model for 4-class classification.</a:t>
            </a:r>
            <a:endParaRPr lang="en-US"/>
          </a:p>
          <a:p>
            <a:pPr algn="l"/>
            <a:r>
              <a:rPr lang="en"/>
              <a:t>The 4 classes of classification are: </a:t>
            </a:r>
            <a:br>
              <a:rPr lang="en"/>
            </a:br>
            <a:r>
              <a:rPr lang="en"/>
              <a:t>Satire, Hoax, Propaganda, and Reliable News.</a:t>
            </a:r>
            <a:endParaRPr lang="en-US"/>
          </a:p>
          <a:p>
            <a:pPr algn="l"/>
            <a:endParaRPr lang="en"/>
          </a:p>
          <a:p>
            <a:pPr algn="l"/>
            <a:r>
              <a:rPr lang="en"/>
              <a:t>Apart from working on this Intermediate Update, the team has</a:t>
            </a:r>
          </a:p>
          <a:p>
            <a:pPr algn="l"/>
            <a:r>
              <a:rPr lang="en"/>
              <a:t>discussed possible problems we might face,  discussed models we </a:t>
            </a:r>
          </a:p>
          <a:p>
            <a:pPr algn="l"/>
            <a:r>
              <a:rPr lang="en"/>
              <a:t>want to consider, explored literature review and also started on some </a:t>
            </a:r>
          </a:p>
          <a:p>
            <a:pPr algn="l"/>
            <a:r>
              <a:rPr lang="en"/>
              <a:t>data preprocessing tasks.</a:t>
            </a:r>
          </a:p>
          <a:p>
            <a:pPr algn="l"/>
            <a:endParaRPr lang="en"/>
          </a:p>
          <a:p>
            <a:pPr marL="0" indent="0" algn="l"/>
            <a:endParaRPr lang="e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0"/>
        <p:cNvGrpSpPr/>
        <p:nvPr/>
      </p:nvGrpSpPr>
      <p:grpSpPr>
        <a:xfrm>
          <a:off x="0" y="0"/>
          <a:ext cx="0" cy="0"/>
          <a:chOff x="0" y="0"/>
          <a:chExt cx="0" cy="0"/>
        </a:xfrm>
      </p:grpSpPr>
      <p:sp>
        <p:nvSpPr>
          <p:cNvPr id="382" name="Google Shape;382;p37"/>
          <p:cNvSpPr txBox="1">
            <a:spLocks noGrp="1"/>
          </p:cNvSpPr>
          <p:nvPr>
            <p:ph type="subTitle" idx="1"/>
          </p:nvPr>
        </p:nvSpPr>
        <p:spPr>
          <a:xfrm>
            <a:off x="1094861" y="1637639"/>
            <a:ext cx="6954300" cy="2959342"/>
          </a:xfrm>
          <a:prstGeom prst="rect">
            <a:avLst/>
          </a:prstGeom>
        </p:spPr>
        <p:txBody>
          <a:bodyPr spcFirstLastPara="1" wrap="square" lIns="0" tIns="91425" rIns="91425" bIns="91425" anchor="t" anchorCtr="0">
            <a:noAutofit/>
          </a:bodyPr>
          <a:lstStyle/>
          <a:p>
            <a:pPr indent="-342900">
              <a:lnSpc>
                <a:spcPct val="114999"/>
              </a:lnSpc>
              <a:spcBef>
                <a:spcPts val="1600"/>
              </a:spcBef>
              <a:buFont typeface="Arial,Sans-Serif"/>
              <a:buChar char="●"/>
            </a:pPr>
            <a:r>
              <a:rPr lang="en" sz="1600"/>
              <a:t>Fake News is not as easy to spot as we think. 91% participants in a study chose at least 1 fake news to be real (Ref. 9).</a:t>
            </a:r>
          </a:p>
          <a:p>
            <a:pPr indent="-342900">
              <a:lnSpc>
                <a:spcPct val="114999"/>
              </a:lnSpc>
              <a:buFont typeface="Arial,Sans-Serif"/>
              <a:buChar char="●"/>
            </a:pPr>
            <a:r>
              <a:rPr lang="en" sz="1600"/>
              <a:t>Very relevant problem in the last few years – Coronavirus Pandemic, Russia-Ukraine War. Misleading or misinforming content can intensify conflicts.</a:t>
            </a:r>
            <a:endParaRPr lang="en-US" sz="1600"/>
          </a:p>
          <a:p>
            <a:pPr indent="-342900">
              <a:lnSpc>
                <a:spcPct val="114999"/>
              </a:lnSpc>
              <a:buFont typeface="Arial,Sans-Serif"/>
              <a:buChar char="●"/>
            </a:pPr>
            <a:r>
              <a:rPr lang="en" sz="1600"/>
              <a:t>A good model to check the authenticity of news present online can possibly greatly improve the quality of social media news information.</a:t>
            </a:r>
            <a:endParaRPr lang="en-US" sz="1600"/>
          </a:p>
          <a:p>
            <a:pPr indent="-342900">
              <a:lnSpc>
                <a:spcPct val="114999"/>
              </a:lnSpc>
              <a:buFont typeface="Arial,Sans-Serif"/>
              <a:buChar char="●"/>
            </a:pPr>
            <a:r>
              <a:rPr lang="en" sz="1600"/>
              <a:t>We feel this could be a good opportunity to learn about different models and fitting them into a particular problem context.</a:t>
            </a:r>
          </a:p>
          <a:p>
            <a:pPr marL="0" indent="0"/>
            <a:endParaRPr lang="en" sz="1600"/>
          </a:p>
        </p:txBody>
      </p:sp>
      <p:sp>
        <p:nvSpPr>
          <p:cNvPr id="383" name="Google Shape;383;p37"/>
          <p:cNvSpPr txBox="1">
            <a:spLocks noGrp="1"/>
          </p:cNvSpPr>
          <p:nvPr>
            <p:ph type="title" idx="6"/>
          </p:nvPr>
        </p:nvSpPr>
        <p:spPr>
          <a:xfrm>
            <a:off x="720000" y="527825"/>
            <a:ext cx="8307250" cy="741863"/>
          </a:xfrm>
          <a:prstGeom prst="rect">
            <a:avLst/>
          </a:prstGeom>
        </p:spPr>
        <p:txBody>
          <a:bodyPr spcFirstLastPara="1" wrap="square" lIns="0" tIns="91425" rIns="91425" bIns="91425" anchor="b" anchorCtr="0">
            <a:noAutofit/>
          </a:bodyPr>
          <a:lstStyle/>
          <a:p>
            <a:r>
              <a:rPr lang="en"/>
              <a:t>Motivation</a:t>
            </a:r>
            <a:endParaRPr lang="en-US"/>
          </a:p>
        </p:txBody>
      </p:sp>
    </p:spTree>
    <p:extLst>
      <p:ext uri="{BB962C8B-B14F-4D97-AF65-F5344CB8AC3E}">
        <p14:creationId xmlns:p14="http://schemas.microsoft.com/office/powerpoint/2010/main" val="2099502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63"/>
        <p:cNvGrpSpPr/>
        <p:nvPr/>
      </p:nvGrpSpPr>
      <p:grpSpPr>
        <a:xfrm>
          <a:off x="0" y="0"/>
          <a:ext cx="0" cy="0"/>
          <a:chOff x="0" y="0"/>
          <a:chExt cx="0" cy="0"/>
        </a:xfrm>
      </p:grpSpPr>
      <p:sp>
        <p:nvSpPr>
          <p:cNvPr id="364" name="Google Shape;364;p35"/>
          <p:cNvSpPr txBox="1">
            <a:spLocks noGrp="1"/>
          </p:cNvSpPr>
          <p:nvPr>
            <p:ph type="title"/>
          </p:nvPr>
        </p:nvSpPr>
        <p:spPr>
          <a:xfrm>
            <a:off x="1568500" y="1233725"/>
            <a:ext cx="6014937" cy="977425"/>
          </a:xfrm>
          <a:prstGeom prst="rect">
            <a:avLst/>
          </a:prstGeom>
        </p:spPr>
        <p:txBody>
          <a:bodyPr spcFirstLastPara="1" wrap="square" lIns="91425" tIns="91425" rIns="91425" bIns="91425" anchor="b" anchorCtr="0">
            <a:noAutofit/>
          </a:bodyPr>
          <a:lstStyle/>
          <a:p>
            <a:r>
              <a:rPr lang="en"/>
              <a:t>Task Statement</a:t>
            </a:r>
            <a:endParaRPr lang="en-US"/>
          </a:p>
        </p:txBody>
      </p:sp>
      <p:sp>
        <p:nvSpPr>
          <p:cNvPr id="365" name="Google Shape;365;p35"/>
          <p:cNvSpPr txBox="1">
            <a:spLocks noGrp="1"/>
          </p:cNvSpPr>
          <p:nvPr>
            <p:ph type="subTitle" idx="1"/>
          </p:nvPr>
        </p:nvSpPr>
        <p:spPr>
          <a:xfrm>
            <a:off x="1859519" y="2412263"/>
            <a:ext cx="5808562" cy="1352700"/>
          </a:xfrm>
          <a:prstGeom prst="rect">
            <a:avLst/>
          </a:prstGeom>
        </p:spPr>
        <p:txBody>
          <a:bodyPr spcFirstLastPara="1" wrap="square" lIns="91425" tIns="91425" rIns="91425" bIns="91425" anchor="t" anchorCtr="0">
            <a:noAutofit/>
          </a:bodyPr>
          <a:lstStyle/>
          <a:p>
            <a:pPr marL="0" indent="0" algn="l">
              <a:lnSpc>
                <a:spcPct val="114999"/>
              </a:lnSpc>
            </a:pPr>
            <a:r>
              <a:rPr lang="en"/>
              <a:t>The task is to classify an input news article/text into one of 4 classes – Satire, Hoax, Propaganda or Reliable News.</a:t>
            </a:r>
          </a:p>
          <a:p>
            <a:pPr marL="0" indent="0" algn="l">
              <a:lnSpc>
                <a:spcPct val="114999"/>
              </a:lnSpc>
            </a:pPr>
            <a:r>
              <a:rPr lang="en"/>
              <a:t>Additionally, analyze and evaluate the performance of the trained model on the classification of input texts.</a:t>
            </a:r>
          </a:p>
          <a:p>
            <a:pPr marL="0" indent="0" algn="l">
              <a:lnSpc>
                <a:spcPct val="114999"/>
              </a:lnSpc>
            </a:pPr>
            <a:endParaRPr lang="en"/>
          </a:p>
          <a:p>
            <a:pPr marL="0" indent="0" algn="l">
              <a:lnSpc>
                <a:spcPct val="114999"/>
              </a:lnSpc>
            </a:pPr>
            <a:endParaRPr lang="en"/>
          </a:p>
        </p:txBody>
      </p:sp>
    </p:spTree>
    <p:extLst>
      <p:ext uri="{BB962C8B-B14F-4D97-AF65-F5344CB8AC3E}">
        <p14:creationId xmlns:p14="http://schemas.microsoft.com/office/powerpoint/2010/main" val="1107414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46"/>
          <p:cNvSpPr txBox="1">
            <a:spLocks noGrp="1"/>
          </p:cNvSpPr>
          <p:nvPr>
            <p:ph type="title"/>
          </p:nvPr>
        </p:nvSpPr>
        <p:spPr>
          <a:xfrm>
            <a:off x="720000" y="662763"/>
            <a:ext cx="7704000" cy="622800"/>
          </a:xfrm>
          <a:prstGeom prst="rect">
            <a:avLst/>
          </a:prstGeom>
        </p:spPr>
        <p:txBody>
          <a:bodyPr spcFirstLastPara="1" wrap="square" lIns="0" tIns="91425" rIns="91425" bIns="91425" anchor="b" anchorCtr="0">
            <a:noAutofit/>
          </a:bodyPr>
          <a:lstStyle/>
          <a:p>
            <a:r>
              <a:rPr lang="en"/>
              <a:t>Proposed Method</a:t>
            </a:r>
            <a:endParaRPr lang="en-US"/>
          </a:p>
        </p:txBody>
      </p:sp>
      <p:graphicFrame>
        <p:nvGraphicFramePr>
          <p:cNvPr id="524" name="Google Shape;524;p46"/>
          <p:cNvGraphicFramePr/>
          <p:nvPr>
            <p:extLst>
              <p:ext uri="{D42A27DB-BD31-4B8C-83A1-F6EECF244321}">
                <p14:modId xmlns:p14="http://schemas.microsoft.com/office/powerpoint/2010/main" val="2592282225"/>
              </p:ext>
            </p:extLst>
          </p:nvPr>
        </p:nvGraphicFramePr>
        <p:xfrm>
          <a:off x="954723" y="1320619"/>
          <a:ext cx="7698047" cy="3400327"/>
        </p:xfrm>
        <a:graphic>
          <a:graphicData uri="http://schemas.openxmlformats.org/drawingml/2006/table">
            <a:tbl>
              <a:tblPr>
                <a:noFill/>
                <a:tableStyleId>{789681CA-6D18-4DFC-84CE-D64A31EAF498}</a:tableStyleId>
              </a:tblPr>
              <a:tblGrid>
                <a:gridCol w="3390638">
                  <a:extLst>
                    <a:ext uri="{9D8B030D-6E8A-4147-A177-3AD203B41FA5}">
                      <a16:colId xmlns:a16="http://schemas.microsoft.com/office/drawing/2014/main" val="20000"/>
                    </a:ext>
                  </a:extLst>
                </a:gridCol>
                <a:gridCol w="460368">
                  <a:extLst>
                    <a:ext uri="{9D8B030D-6E8A-4147-A177-3AD203B41FA5}">
                      <a16:colId xmlns:a16="http://schemas.microsoft.com/office/drawing/2014/main" val="20002"/>
                    </a:ext>
                  </a:extLst>
                </a:gridCol>
                <a:gridCol w="3847041">
                  <a:extLst>
                    <a:ext uri="{9D8B030D-6E8A-4147-A177-3AD203B41FA5}">
                      <a16:colId xmlns:a16="http://schemas.microsoft.com/office/drawing/2014/main" val="129926371"/>
                    </a:ext>
                  </a:extLst>
                </a:gridCol>
              </a:tblGrid>
              <a:tr h="600450">
                <a:tc gridSpan="2">
                  <a:txBody>
                    <a:bodyPr/>
                    <a:lstStyle/>
                    <a:p>
                      <a:pPr marL="0" lvl="0" indent="0" algn="ctr" rtl="0">
                        <a:spcBef>
                          <a:spcPts val="0"/>
                        </a:spcBef>
                        <a:spcAft>
                          <a:spcPts val="0"/>
                        </a:spcAft>
                        <a:buNone/>
                      </a:pPr>
                      <a:r>
                        <a:rPr lang="en" sz="2200" b="0">
                          <a:solidFill>
                            <a:schemeClr val="lt1"/>
                          </a:solidFill>
                          <a:latin typeface="Didact Gothic"/>
                          <a:ea typeface="Old Standard TT"/>
                          <a:cs typeface="Old Standard TT"/>
                        </a:rPr>
                        <a:t>Method</a:t>
                      </a:r>
                      <a:endParaRPr sz="2200" b="0">
                        <a:solidFill>
                          <a:schemeClr val="lt1"/>
                        </a:solidFill>
                        <a:latin typeface="Didact Gothic"/>
                        <a:ea typeface="Old Standard TT"/>
                        <a:cs typeface="Old Standard TT"/>
                        <a:sym typeface="Old Standard TT"/>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tc hMerge="1">
                  <a:txBody>
                    <a:bodyPr/>
                    <a:lstStyle/>
                    <a:p>
                      <a:endParaRPr lang="en-US"/>
                    </a:p>
                  </a:txBody>
                  <a:tcPr>
                    <a:lnL w="9525" cap="flat" cmpd="sng" algn="ctr">
                      <a:solidFill>
                        <a:schemeClr val="dk1"/>
                      </a:solidFill>
                      <a:prstDash val="solid"/>
                      <a:round/>
                      <a:headEnd type="none" w="sm" len="sm"/>
                      <a:tailEnd type="none" w="sm" len="sm"/>
                    </a:lnL>
                  </a:tcPr>
                </a:tc>
                <a:tc>
                  <a:txBody>
                    <a:bodyPr/>
                    <a:lstStyle/>
                    <a:p>
                      <a:pPr marL="0" lvl="0" indent="0" algn="ctr">
                        <a:spcBef>
                          <a:spcPts val="0"/>
                        </a:spcBef>
                        <a:spcAft>
                          <a:spcPts val="0"/>
                        </a:spcAft>
                        <a:buNone/>
                      </a:pPr>
                      <a:r>
                        <a:rPr lang="en" sz="2200" b="0">
                          <a:solidFill>
                            <a:schemeClr val="lt1"/>
                          </a:solidFill>
                          <a:latin typeface="Didact Gothic"/>
                          <a:ea typeface="Old Standard TT"/>
                          <a:cs typeface="Old Standard TT"/>
                        </a:rPr>
                        <a:t>Details</a:t>
                      </a:r>
                      <a:endParaRPr lang="en" sz="2200" b="0">
                        <a:solidFill>
                          <a:schemeClr val="lt1"/>
                        </a:solidFill>
                        <a:latin typeface="Didact Gothic"/>
                        <a:ea typeface="Old Standard TT"/>
                        <a:cs typeface="Old Standard TT"/>
                        <a:sym typeface="Old Standard TT"/>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727131">
                <a:tc>
                  <a:txBody>
                    <a:bodyPr/>
                    <a:lstStyle/>
                    <a:p>
                      <a:pPr marL="0" lvl="0" indent="0" algn="ctr" rtl="0">
                        <a:spcBef>
                          <a:spcPts val="0"/>
                        </a:spcBef>
                        <a:spcAft>
                          <a:spcPts val="0"/>
                        </a:spcAft>
                        <a:buNone/>
                      </a:pPr>
                      <a:r>
                        <a:rPr lang="en" sz="1200" b="0">
                          <a:latin typeface="Didact Gothic"/>
                        </a:rPr>
                        <a:t>Preprocessing</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171450" lvl="0" indent="-171450" algn="l" rtl="0">
                        <a:spcBef>
                          <a:spcPts val="0"/>
                        </a:spcBef>
                        <a:spcAft>
                          <a:spcPts val="0"/>
                        </a:spcAft>
                        <a:buFont typeface="Calibri"/>
                        <a:buChar char="-"/>
                      </a:pPr>
                      <a:r>
                        <a:rPr lang="en" sz="1200">
                          <a:latin typeface="Didact Gothic"/>
                          <a:ea typeface="Didact Gothic"/>
                          <a:cs typeface="Didact Gothic"/>
                        </a:rPr>
                        <a:t>Tokenization: word tokens vs byte-pair </a:t>
                      </a:r>
                      <a:r>
                        <a:rPr lang="en" sz="1200" err="1">
                          <a:latin typeface="Didact Gothic"/>
                          <a:ea typeface="Didact Gothic"/>
                          <a:cs typeface="Didact Gothic"/>
                        </a:rPr>
                        <a:t>subword</a:t>
                      </a:r>
                      <a:r>
                        <a:rPr lang="en" sz="1200">
                          <a:latin typeface="Didact Gothic"/>
                          <a:ea typeface="Didact Gothic"/>
                          <a:cs typeface="Didact Gothic"/>
                        </a:rPr>
                        <a:t> tokens</a:t>
                      </a:r>
                    </a:p>
                    <a:p>
                      <a:pPr marL="171450" lvl="0" indent="-171450" algn="l">
                        <a:spcBef>
                          <a:spcPts val="0"/>
                        </a:spcBef>
                        <a:spcAft>
                          <a:spcPts val="0"/>
                        </a:spcAft>
                        <a:buFont typeface="Calibri"/>
                        <a:buChar char="-"/>
                      </a:pPr>
                      <a:r>
                        <a:rPr lang="en" sz="1200">
                          <a:latin typeface="Didact Gothic"/>
                        </a:rPr>
                        <a:t>Case-folding</a:t>
                      </a:r>
                    </a:p>
                    <a:p>
                      <a:pPr marL="171450" lvl="0" indent="-171450" algn="l">
                        <a:spcBef>
                          <a:spcPts val="0"/>
                        </a:spcBef>
                        <a:spcAft>
                          <a:spcPts val="0"/>
                        </a:spcAft>
                        <a:buFont typeface="Calibri"/>
                        <a:buChar char="-"/>
                      </a:pPr>
                      <a:r>
                        <a:rPr lang="en" sz="1200">
                          <a:latin typeface="Didact Gothic"/>
                        </a:rPr>
                        <a:t>Lemmatization/stemming/none</a:t>
                      </a:r>
                    </a:p>
                    <a:p>
                      <a:pPr marL="171450" lvl="0" indent="-171450" algn="l">
                        <a:spcBef>
                          <a:spcPts val="0"/>
                        </a:spcBef>
                        <a:spcAft>
                          <a:spcPts val="0"/>
                        </a:spcAft>
                        <a:buFont typeface="Calibri"/>
                        <a:buChar char="-"/>
                      </a:pPr>
                      <a:r>
                        <a:rPr lang="en" sz="1200" err="1">
                          <a:latin typeface="Didact Gothic"/>
                        </a:rPr>
                        <a:t>Stopwords</a:t>
                      </a:r>
                      <a:r>
                        <a:rPr lang="en" sz="1200">
                          <a:latin typeface="Didact Gothic"/>
                        </a:rPr>
                        <a:t> removal</a:t>
                      </a:r>
                    </a:p>
                    <a:p>
                      <a:pPr marL="171450" lvl="0" indent="-171450" algn="l">
                        <a:spcBef>
                          <a:spcPts val="0"/>
                        </a:spcBef>
                        <a:spcAft>
                          <a:spcPts val="0"/>
                        </a:spcAft>
                        <a:buFont typeface="Calibri"/>
                        <a:buChar char="-"/>
                      </a:pPr>
                      <a:r>
                        <a:rPr lang="en" sz="1200">
                          <a:latin typeface="Didact Gothic"/>
                        </a:rPr>
                        <a:t>Long sentence solution</a:t>
                      </a:r>
                    </a:p>
                  </a:txBody>
                  <a:tcPr marL="91425" marR="91425" marT="91425" marB="91425" anchor="ctr">
                    <a:lnL w="9525" cap="flat" cmpd="sng" algn="ctr">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B w="9525" cap="flat" cmpd="sng" algn="ctr">
                      <a:solidFill>
                        <a:schemeClr val="dk1"/>
                      </a:solidFill>
                      <a:prstDash val="solid"/>
                      <a:round/>
                      <a:headEnd type="none" w="sm" len="sm"/>
                      <a:tailEnd type="none" w="sm" len="sm"/>
                    </a:lnB>
                  </a:tcPr>
                </a:tc>
                <a:tc hMerge="1">
                  <a:txBody>
                    <a:bodyPr/>
                    <a:lstStyle/>
                    <a:p>
                      <a:pPr marL="0" lvl="0" indent="0" algn="l" rtl="0">
                        <a:spcBef>
                          <a:spcPts val="0"/>
                        </a:spcBef>
                        <a:spcAft>
                          <a:spcPts val="0"/>
                        </a:spcAft>
                        <a:buNone/>
                      </a:pPr>
                      <a:endParaRPr lang="en" sz="1200">
                        <a:latin typeface="Didact Gothic"/>
                        <a:ea typeface="Didact Gothic"/>
                        <a:cs typeface="Didact Gothic"/>
                        <a:sym typeface="Didact Gothic"/>
                      </a:endParaRPr>
                    </a:p>
                  </a:txBody>
                  <a:tcPr marL="91425" marR="91425" marT="91425" marB="91425" anchor="ctr">
                    <a:lnL w="9524">
                      <a:solidFill>
                        <a:schemeClr val="dk1"/>
                      </a:solidFill>
                    </a:lnL>
                    <a:lnR w="9524">
                      <a:solidFill>
                        <a:schemeClr val="dk1"/>
                      </a:solidFill>
                    </a:lnR>
                    <a:lnT w="9524">
                      <a:solidFill>
                        <a:schemeClr val="dk1"/>
                      </a:solidFill>
                    </a:lnT>
                    <a:lnB w="9524">
                      <a:solidFill>
                        <a:schemeClr val="dk1"/>
                      </a:solidFill>
                    </a:lnB>
                  </a:tcPr>
                </a:tc>
                <a:extLst>
                  <a:ext uri="{0D108BD9-81ED-4DB2-BD59-A6C34878D82A}">
                    <a16:rowId xmlns:a16="http://schemas.microsoft.com/office/drawing/2014/main" val="10001"/>
                  </a:ext>
                </a:extLst>
              </a:tr>
              <a:tr h="551089">
                <a:tc>
                  <a:txBody>
                    <a:bodyPr/>
                    <a:lstStyle/>
                    <a:p>
                      <a:pPr marL="0" lvl="0" indent="0" algn="ctr">
                        <a:spcBef>
                          <a:spcPts val="0"/>
                        </a:spcBef>
                        <a:spcAft>
                          <a:spcPts val="0"/>
                        </a:spcAft>
                        <a:buNone/>
                      </a:pPr>
                      <a:r>
                        <a:rPr lang="en" sz="1200" b="0" i="0" u="none" strike="noStrike" noProof="0">
                          <a:latin typeface="Didact Gothic"/>
                        </a:rPr>
                        <a:t>Model1: </a:t>
                      </a:r>
                      <a:r>
                        <a:rPr lang="en" sz="1200" b="0" i="0" u="none" strike="noStrike" noProof="0" err="1">
                          <a:latin typeface="Didact Gothic"/>
                        </a:rPr>
                        <a:t>BiLSTM</a:t>
                      </a:r>
                      <a:r>
                        <a:rPr lang="en" sz="1200" b="0" i="0" u="none" strike="noStrike" noProof="0">
                          <a:latin typeface="Didact Gothic"/>
                        </a:rPr>
                        <a:t> + pre-trained word embedding</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171450" lvl="0" indent="-171450" algn="l" rtl="0">
                        <a:spcBef>
                          <a:spcPts val="0"/>
                        </a:spcBef>
                        <a:spcAft>
                          <a:spcPts val="0"/>
                        </a:spcAft>
                        <a:buFont typeface="Calibri"/>
                        <a:buChar char="-"/>
                      </a:pPr>
                      <a:r>
                        <a:rPr lang="en" sz="1200">
                          <a:latin typeface="Didact Gothic"/>
                        </a:rPr>
                        <a:t>Utilize bidirectional context and pretrained word embedding</a:t>
                      </a:r>
                      <a:endParaRPr lang="en-US"/>
                    </a:p>
                    <a:p>
                      <a:pPr marL="171450" lvl="0" indent="-171450" algn="l">
                        <a:spcBef>
                          <a:spcPts val="0"/>
                        </a:spcBef>
                        <a:spcAft>
                          <a:spcPts val="0"/>
                        </a:spcAft>
                        <a:buFont typeface="Calibri"/>
                        <a:buChar char="-"/>
                      </a:pPr>
                      <a:r>
                        <a:rPr lang="en" sz="1200">
                          <a:latin typeface="Didact Gothic"/>
                        </a:rPr>
                        <a:t>Use LSTM to capture long term dependency</a:t>
                      </a:r>
                      <a:endParaRPr lang="en"/>
                    </a:p>
                  </a:txBody>
                  <a:tcPr marL="91425" marR="91425" marT="91425" marB="91425">
                    <a:lnL w="9525" cap="flat" cmpd="sng" algn="ctr">
                      <a:solidFill>
                        <a:schemeClr val="dk1"/>
                      </a:solidFill>
                      <a:prstDash val="solid"/>
                      <a:round/>
                      <a:headEnd type="none" w="sm" len="sm"/>
                      <a:tailEnd type="none" w="sm" len="sm"/>
                    </a:lnL>
                    <a:lnR w="9524">
                      <a:solidFill>
                        <a:schemeClr val="dk1"/>
                      </a:solidFill>
                    </a:lnR>
                    <a:lnT w="9525" cap="flat" cmpd="sng" algn="ctr">
                      <a:solidFill>
                        <a:schemeClr val="dk1"/>
                      </a:solidFill>
                      <a:prstDash val="solid"/>
                      <a:round/>
                      <a:headEnd type="none" w="sm" len="sm"/>
                      <a:tailEnd type="none" w="sm" len="sm"/>
                    </a:lnT>
                    <a:lnB w="9524">
                      <a:solidFill>
                        <a:schemeClr val="dk1"/>
                      </a:solidFill>
                    </a:lnB>
                  </a:tcPr>
                </a:tc>
                <a:tc hMerge="1">
                  <a:txBody>
                    <a:bodyPr/>
                    <a:lstStyle/>
                    <a:p>
                      <a:endParaRPr lang="en-US"/>
                    </a:p>
                  </a:txBody>
                  <a:tcPr/>
                </a:tc>
                <a:extLst>
                  <a:ext uri="{0D108BD9-81ED-4DB2-BD59-A6C34878D82A}">
                    <a16:rowId xmlns:a16="http://schemas.microsoft.com/office/drawing/2014/main" val="1699796507"/>
                  </a:ext>
                </a:extLst>
              </a:tr>
              <a:tr h="551089">
                <a:tc>
                  <a:txBody>
                    <a:bodyPr/>
                    <a:lstStyle/>
                    <a:p>
                      <a:pPr lvl="0" algn="ctr">
                        <a:lnSpc>
                          <a:spcPct val="100000"/>
                        </a:lnSpc>
                        <a:spcBef>
                          <a:spcPts val="0"/>
                        </a:spcBef>
                        <a:spcAft>
                          <a:spcPts val="0"/>
                        </a:spcAft>
                        <a:buNone/>
                      </a:pPr>
                      <a:r>
                        <a:rPr lang="en" sz="1200" b="0" i="0" u="none" strike="noStrike" noProof="0">
                          <a:latin typeface="Didact Gothic"/>
                        </a:rPr>
                        <a:t>Model2: BERT/</a:t>
                      </a:r>
                      <a:r>
                        <a:rPr lang="en" sz="1200" b="0" i="0" u="none" strike="noStrike" noProof="0" err="1">
                          <a:latin typeface="Didact Gothic"/>
                        </a:rPr>
                        <a:t>RoBERTa</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171450" lvl="0" indent="-171450" algn="l" rtl="0">
                        <a:spcBef>
                          <a:spcPts val="0"/>
                        </a:spcBef>
                        <a:spcAft>
                          <a:spcPts val="0"/>
                        </a:spcAft>
                        <a:buFont typeface="Calibri"/>
                        <a:buChar char="-"/>
                      </a:pPr>
                      <a:r>
                        <a:rPr lang="en" sz="1200">
                          <a:latin typeface="Didact Gothic"/>
                        </a:rPr>
                        <a:t>Finetune pretrained encoders to learn better representation and make predictions</a:t>
                      </a:r>
                      <a:endParaRPr lang="en-US"/>
                    </a:p>
                  </a:txBody>
                  <a:tcPr marL="91425" marR="91425" marT="91425" marB="91425">
                    <a:lnL w="9525" cap="flat" cmpd="sng" algn="ctr">
                      <a:solidFill>
                        <a:schemeClr val="dk1"/>
                      </a:solidFill>
                      <a:prstDash val="solid"/>
                      <a:round/>
                      <a:headEnd type="none" w="sm" len="sm"/>
                      <a:tailEnd type="none" w="sm" len="sm"/>
                    </a:lnL>
                    <a:lnR w="9524">
                      <a:solidFill>
                        <a:schemeClr val="dk1"/>
                      </a:solidFill>
                    </a:lnR>
                    <a:lnT w="9524">
                      <a:solidFill>
                        <a:schemeClr val="dk1"/>
                      </a:solidFill>
                    </a:lnT>
                    <a:lnB w="9524">
                      <a:solidFill>
                        <a:schemeClr val="dk1"/>
                      </a:solidFill>
                    </a:lnB>
                  </a:tcPr>
                </a:tc>
                <a:tc hMerge="1">
                  <a:txBody>
                    <a:bodyPr/>
                    <a:lstStyle/>
                    <a:p>
                      <a:endParaRPr lang="en-US"/>
                    </a:p>
                  </a:txBody>
                  <a:tcPr/>
                </a:tc>
                <a:extLst>
                  <a:ext uri="{0D108BD9-81ED-4DB2-BD59-A6C34878D82A}">
                    <a16:rowId xmlns:a16="http://schemas.microsoft.com/office/drawing/2014/main" val="983868532"/>
                  </a:ext>
                </a:extLst>
              </a:tr>
              <a:tr h="600449">
                <a:tc>
                  <a:txBody>
                    <a:bodyPr/>
                    <a:lstStyle/>
                    <a:p>
                      <a:pPr lvl="0" algn="ctr">
                        <a:lnSpc>
                          <a:spcPct val="100000"/>
                        </a:lnSpc>
                        <a:spcBef>
                          <a:spcPts val="0"/>
                        </a:spcBef>
                        <a:spcAft>
                          <a:spcPts val="0"/>
                        </a:spcAft>
                        <a:buNone/>
                      </a:pPr>
                      <a:r>
                        <a:rPr lang="en" sz="1200" b="0" i="0" u="none" strike="noStrike" noProof="0">
                          <a:latin typeface="Didact Gothic"/>
                        </a:rPr>
                        <a:t>Model3: </a:t>
                      </a:r>
                      <a:r>
                        <a:rPr lang="en" sz="1200" b="0" i="0" u="none" strike="noStrike" noProof="0" err="1">
                          <a:latin typeface="Didact Gothic"/>
                        </a:rPr>
                        <a:t>XLNet</a:t>
                      </a: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gridSpan="2">
                  <a:txBody>
                    <a:bodyPr/>
                    <a:lstStyle/>
                    <a:p>
                      <a:pPr marL="171450" lvl="0" indent="-171450" algn="l" rtl="0">
                        <a:spcBef>
                          <a:spcPts val="0"/>
                        </a:spcBef>
                        <a:spcAft>
                          <a:spcPts val="0"/>
                        </a:spcAft>
                        <a:buFont typeface="Calibri"/>
                        <a:buChar char="-"/>
                      </a:pPr>
                      <a:r>
                        <a:rPr lang="en-US" sz="1200" b="0" i="0" u="none" strike="noStrike" cap="none" noProof="0">
                          <a:solidFill>
                            <a:srgbClr val="000000"/>
                          </a:solidFill>
                          <a:latin typeface="Didact Gothic"/>
                          <a:cs typeface="Arial"/>
                          <a:sym typeface="Arial"/>
                        </a:rPr>
                        <a:t>AR pretraining method with permutation operation</a:t>
                      </a:r>
                    </a:p>
                    <a:p>
                      <a:pPr marL="171450" lvl="0" indent="-171450" algn="l">
                        <a:spcBef>
                          <a:spcPts val="0"/>
                        </a:spcBef>
                        <a:spcAft>
                          <a:spcPts val="0"/>
                        </a:spcAft>
                        <a:buFont typeface="Calibri"/>
                        <a:buChar char="-"/>
                      </a:pPr>
                      <a:r>
                        <a:rPr lang="en-US" sz="1200" b="0" i="0" u="none" strike="noStrike" cap="none" noProof="0">
                          <a:solidFill>
                            <a:srgbClr val="000000"/>
                          </a:solidFill>
                          <a:latin typeface="Didact Gothic"/>
                          <a:cs typeface="Arial"/>
                        </a:rPr>
                        <a:t>Accessible to bidirectional context without data corruption</a:t>
                      </a:r>
                    </a:p>
                  </a:txBody>
                  <a:tcPr marL="91425" marR="91425" marT="91425" marB="91425">
                    <a:lnL w="9525" cap="flat" cmpd="sng" algn="ctr">
                      <a:solidFill>
                        <a:schemeClr val="dk1"/>
                      </a:solidFill>
                      <a:prstDash val="solid"/>
                      <a:round/>
                      <a:headEnd type="none" w="sm" len="sm"/>
                      <a:tailEnd type="none" w="sm" len="sm"/>
                    </a:lnL>
                    <a:lnR w="9524">
                      <a:solidFill>
                        <a:schemeClr val="dk1"/>
                      </a:solidFill>
                    </a:lnR>
                    <a:lnT w="9524">
                      <a:solidFill>
                        <a:schemeClr val="dk1"/>
                      </a:solidFill>
                    </a:lnT>
                    <a:lnB w="9524">
                      <a:solidFill>
                        <a:schemeClr val="dk1"/>
                      </a:solidFill>
                    </a:lnB>
                  </a:tcPr>
                </a:tc>
                <a:tc hMerge="1">
                  <a:txBody>
                    <a:bodyPr/>
                    <a:lstStyle/>
                    <a:p>
                      <a:endParaRPr lang="en-US"/>
                    </a:p>
                  </a:txBody>
                  <a:tcPr/>
                </a:tc>
                <a:extLst>
                  <a:ext uri="{0D108BD9-81ED-4DB2-BD59-A6C34878D82A}">
                    <a16:rowId xmlns:a16="http://schemas.microsoft.com/office/drawing/2014/main" val="802156257"/>
                  </a:ext>
                </a:extLst>
              </a:tr>
            </a:tbl>
          </a:graphicData>
        </a:graphic>
      </p:graphicFrame>
      <p:sp>
        <p:nvSpPr>
          <p:cNvPr id="3" name="TextBox 2">
            <a:extLst>
              <a:ext uri="{FF2B5EF4-FFF2-40B4-BE49-F238E27FC236}">
                <a16:creationId xmlns:a16="http://schemas.microsoft.com/office/drawing/2014/main" id="{A15F7348-99EF-80C6-5A62-C6013BB7A3AB}"/>
              </a:ext>
            </a:extLst>
          </p:cNvPr>
          <p:cNvSpPr txBox="1"/>
          <p:nvPr/>
        </p:nvSpPr>
        <p:spPr>
          <a:xfrm>
            <a:off x="787400" y="5343525"/>
            <a:ext cx="5029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C405D89-CE1F-29AD-0861-6C1F626F4444}"/>
              </a:ext>
            </a:extLst>
          </p:cNvPr>
          <p:cNvSpPr txBox="1">
            <a:spLocks/>
          </p:cNvSpPr>
          <p:nvPr/>
        </p:nvSpPr>
        <p:spPr>
          <a:xfrm>
            <a:off x="872400" y="680225"/>
            <a:ext cx="7704000" cy="622800"/>
          </a:xfrm>
          <a:prstGeom prst="rect">
            <a:avLst/>
          </a:prstGeom>
          <a:noFill/>
          <a:ln>
            <a:noFill/>
          </a:ln>
        </p:spPr>
        <p:txBody>
          <a:bodyPr spcFirstLastPara="1" wrap="square" lIns="0"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Old Standard TT"/>
              <a:buNone/>
              <a:defRPr sz="3500" b="1" i="0" u="none" strike="noStrike" cap="none">
                <a:solidFill>
                  <a:schemeClr val="dk1"/>
                </a:solidFill>
                <a:latin typeface="Old Standard TT"/>
                <a:ea typeface="Old Standard TT"/>
                <a:cs typeface="Old Standard TT"/>
                <a:sym typeface="Old Standard TT"/>
              </a:defRPr>
            </a:lvl1pPr>
            <a:lvl2pPr marR="0" lvl="1" algn="l" rtl="0">
              <a:lnSpc>
                <a:spcPct val="100000"/>
              </a:lnSpc>
              <a:spcBef>
                <a:spcPts val="0"/>
              </a:spcBef>
              <a:spcAft>
                <a:spcPts val="0"/>
              </a:spcAft>
              <a:buClr>
                <a:schemeClr val="dk1"/>
              </a:buClr>
              <a:buSzPts val="3500"/>
              <a:buFont typeface="Old Standard TT"/>
              <a:buNone/>
              <a:defRPr sz="3500" b="1" i="0" u="none" strike="noStrike" cap="none">
                <a:solidFill>
                  <a:schemeClr val="dk1"/>
                </a:solidFill>
                <a:latin typeface="Old Standard TT"/>
                <a:ea typeface="Old Standard TT"/>
                <a:cs typeface="Old Standard TT"/>
                <a:sym typeface="Old Standard TT"/>
              </a:defRPr>
            </a:lvl2pPr>
            <a:lvl3pPr marR="0" lvl="2" algn="l" rtl="0">
              <a:lnSpc>
                <a:spcPct val="100000"/>
              </a:lnSpc>
              <a:spcBef>
                <a:spcPts val="0"/>
              </a:spcBef>
              <a:spcAft>
                <a:spcPts val="0"/>
              </a:spcAft>
              <a:buClr>
                <a:schemeClr val="dk1"/>
              </a:buClr>
              <a:buSzPts val="3500"/>
              <a:buFont typeface="Old Standard TT"/>
              <a:buNone/>
              <a:defRPr sz="3500" b="1" i="0" u="none" strike="noStrike" cap="none">
                <a:solidFill>
                  <a:schemeClr val="dk1"/>
                </a:solidFill>
                <a:latin typeface="Old Standard TT"/>
                <a:ea typeface="Old Standard TT"/>
                <a:cs typeface="Old Standard TT"/>
                <a:sym typeface="Old Standard TT"/>
              </a:defRPr>
            </a:lvl3pPr>
            <a:lvl4pPr marR="0" lvl="3" algn="l" rtl="0">
              <a:lnSpc>
                <a:spcPct val="100000"/>
              </a:lnSpc>
              <a:spcBef>
                <a:spcPts val="0"/>
              </a:spcBef>
              <a:spcAft>
                <a:spcPts val="0"/>
              </a:spcAft>
              <a:buClr>
                <a:schemeClr val="dk1"/>
              </a:buClr>
              <a:buSzPts val="3500"/>
              <a:buFont typeface="Old Standard TT"/>
              <a:buNone/>
              <a:defRPr sz="3500" b="1" i="0" u="none" strike="noStrike" cap="none">
                <a:solidFill>
                  <a:schemeClr val="dk1"/>
                </a:solidFill>
                <a:latin typeface="Old Standard TT"/>
                <a:ea typeface="Old Standard TT"/>
                <a:cs typeface="Old Standard TT"/>
                <a:sym typeface="Old Standard TT"/>
              </a:defRPr>
            </a:lvl4pPr>
            <a:lvl5pPr marR="0" lvl="4" algn="l" rtl="0">
              <a:lnSpc>
                <a:spcPct val="100000"/>
              </a:lnSpc>
              <a:spcBef>
                <a:spcPts val="0"/>
              </a:spcBef>
              <a:spcAft>
                <a:spcPts val="0"/>
              </a:spcAft>
              <a:buClr>
                <a:schemeClr val="dk1"/>
              </a:buClr>
              <a:buSzPts val="3500"/>
              <a:buFont typeface="Old Standard TT"/>
              <a:buNone/>
              <a:defRPr sz="3500" b="1" i="0" u="none" strike="noStrike" cap="none">
                <a:solidFill>
                  <a:schemeClr val="dk1"/>
                </a:solidFill>
                <a:latin typeface="Old Standard TT"/>
                <a:ea typeface="Old Standard TT"/>
                <a:cs typeface="Old Standard TT"/>
                <a:sym typeface="Old Standard TT"/>
              </a:defRPr>
            </a:lvl5pPr>
            <a:lvl6pPr marR="0" lvl="5" algn="l" rtl="0">
              <a:lnSpc>
                <a:spcPct val="100000"/>
              </a:lnSpc>
              <a:spcBef>
                <a:spcPts val="0"/>
              </a:spcBef>
              <a:spcAft>
                <a:spcPts val="0"/>
              </a:spcAft>
              <a:buClr>
                <a:schemeClr val="dk1"/>
              </a:buClr>
              <a:buSzPts val="3500"/>
              <a:buFont typeface="Old Standard TT"/>
              <a:buNone/>
              <a:defRPr sz="3500" b="1" i="0" u="none" strike="noStrike" cap="none">
                <a:solidFill>
                  <a:schemeClr val="dk1"/>
                </a:solidFill>
                <a:latin typeface="Old Standard TT"/>
                <a:ea typeface="Old Standard TT"/>
                <a:cs typeface="Old Standard TT"/>
                <a:sym typeface="Old Standard TT"/>
              </a:defRPr>
            </a:lvl6pPr>
            <a:lvl7pPr marR="0" lvl="6" algn="l" rtl="0">
              <a:lnSpc>
                <a:spcPct val="100000"/>
              </a:lnSpc>
              <a:spcBef>
                <a:spcPts val="0"/>
              </a:spcBef>
              <a:spcAft>
                <a:spcPts val="0"/>
              </a:spcAft>
              <a:buClr>
                <a:schemeClr val="dk1"/>
              </a:buClr>
              <a:buSzPts val="3500"/>
              <a:buFont typeface="Old Standard TT"/>
              <a:buNone/>
              <a:defRPr sz="3500" b="1" i="0" u="none" strike="noStrike" cap="none">
                <a:solidFill>
                  <a:schemeClr val="dk1"/>
                </a:solidFill>
                <a:latin typeface="Old Standard TT"/>
                <a:ea typeface="Old Standard TT"/>
                <a:cs typeface="Old Standard TT"/>
                <a:sym typeface="Old Standard TT"/>
              </a:defRPr>
            </a:lvl7pPr>
            <a:lvl8pPr marR="0" lvl="7" algn="l" rtl="0">
              <a:lnSpc>
                <a:spcPct val="100000"/>
              </a:lnSpc>
              <a:spcBef>
                <a:spcPts val="0"/>
              </a:spcBef>
              <a:spcAft>
                <a:spcPts val="0"/>
              </a:spcAft>
              <a:buClr>
                <a:schemeClr val="dk1"/>
              </a:buClr>
              <a:buSzPts val="3500"/>
              <a:buFont typeface="Old Standard TT"/>
              <a:buNone/>
              <a:defRPr sz="3500" b="1" i="0" u="none" strike="noStrike" cap="none">
                <a:solidFill>
                  <a:schemeClr val="dk1"/>
                </a:solidFill>
                <a:latin typeface="Old Standard TT"/>
                <a:ea typeface="Old Standard TT"/>
                <a:cs typeface="Old Standard TT"/>
                <a:sym typeface="Old Standard TT"/>
              </a:defRPr>
            </a:lvl8pPr>
            <a:lvl9pPr marR="0" lvl="8" algn="l" rtl="0">
              <a:lnSpc>
                <a:spcPct val="100000"/>
              </a:lnSpc>
              <a:spcBef>
                <a:spcPts val="0"/>
              </a:spcBef>
              <a:spcAft>
                <a:spcPts val="0"/>
              </a:spcAft>
              <a:buClr>
                <a:schemeClr val="dk1"/>
              </a:buClr>
              <a:buSzPts val="3500"/>
              <a:buFont typeface="Old Standard TT"/>
              <a:buNone/>
              <a:defRPr sz="3500" b="1" i="0" u="none" strike="noStrike" cap="none">
                <a:solidFill>
                  <a:schemeClr val="dk1"/>
                </a:solidFill>
                <a:latin typeface="Old Standard TT"/>
                <a:ea typeface="Old Standard TT"/>
                <a:cs typeface="Old Standard TT"/>
                <a:sym typeface="Old Standard TT"/>
              </a:defRPr>
            </a:lvl9pPr>
          </a:lstStyle>
          <a:p>
            <a:r>
              <a:rPr lang="en"/>
              <a:t>Proposed Method: BERT</a:t>
            </a:r>
          </a:p>
        </p:txBody>
      </p:sp>
      <p:sp>
        <p:nvSpPr>
          <p:cNvPr id="6" name="TextBox 5">
            <a:extLst>
              <a:ext uri="{FF2B5EF4-FFF2-40B4-BE49-F238E27FC236}">
                <a16:creationId xmlns:a16="http://schemas.microsoft.com/office/drawing/2014/main" id="{59BDAECE-8A3D-5545-0C27-14DB1277D45C}"/>
              </a:ext>
            </a:extLst>
          </p:cNvPr>
          <p:cNvSpPr txBox="1"/>
          <p:nvPr/>
        </p:nvSpPr>
        <p:spPr>
          <a:xfrm>
            <a:off x="958721" y="1366181"/>
            <a:ext cx="7221461"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Didact Gothic"/>
              </a:rPr>
              <a:t>Bidirectional encoder representations from transformers. A pretrained encoder that gets bidirectional context and hence learns better representation.</a:t>
            </a:r>
          </a:p>
          <a:p>
            <a:endParaRPr lang="en-US">
              <a:latin typeface="Didact Gothic"/>
            </a:endParaRPr>
          </a:p>
          <a:p>
            <a:r>
              <a:rPr lang="en-US">
                <a:latin typeface="Didact Gothic"/>
              </a:rPr>
              <a:t>Link: </a:t>
            </a:r>
            <a:r>
              <a:rPr lang="en-US" i="1">
                <a:latin typeface="Didact Gothic"/>
                <a:hlinkClick r:id="rId2"/>
              </a:rPr>
              <a:t>BERT: Pre-training of Deep Bidirectional Transformers for Language Understanding</a:t>
            </a:r>
            <a:endParaRPr lang="en-US" i="1">
              <a:latin typeface="Didact Gothic"/>
            </a:endParaRPr>
          </a:p>
        </p:txBody>
      </p:sp>
      <p:sp>
        <p:nvSpPr>
          <p:cNvPr id="8" name="TextBox 7">
            <a:extLst>
              <a:ext uri="{FF2B5EF4-FFF2-40B4-BE49-F238E27FC236}">
                <a16:creationId xmlns:a16="http://schemas.microsoft.com/office/drawing/2014/main" id="{6B50D506-2785-F9D1-331E-ACF2666E9025}"/>
              </a:ext>
            </a:extLst>
          </p:cNvPr>
          <p:cNvSpPr txBox="1"/>
          <p:nvPr/>
        </p:nvSpPr>
        <p:spPr>
          <a:xfrm>
            <a:off x="954440" y="2573806"/>
            <a:ext cx="7988439" cy="20928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latin typeface="Didact Gothic"/>
              </a:rPr>
              <a:t>Pretraining idea:</a:t>
            </a:r>
            <a:endParaRPr lang="en-US">
              <a:latin typeface="Didact Gothic"/>
            </a:endParaRPr>
          </a:p>
          <a:p>
            <a:endParaRPr lang="en-US" sz="1600">
              <a:latin typeface="Didact Gothic"/>
            </a:endParaRPr>
          </a:p>
          <a:p>
            <a:pPr marL="342900" indent="-342900">
              <a:buChar char="•"/>
            </a:pPr>
            <a:r>
              <a:rPr lang="en-US">
                <a:latin typeface="Didact Gothic"/>
              </a:rPr>
              <a:t>Replace some fraction of words in the input with a special [MASK] token and predict these words. (Not exactly, in the paper there was more randomness added)</a:t>
            </a:r>
          </a:p>
          <a:p>
            <a:pPr marL="342900" indent="-342900">
              <a:buChar char="•"/>
            </a:pPr>
            <a:r>
              <a:rPr lang="en-US">
                <a:latin typeface="Didact Gothic"/>
              </a:rPr>
              <a:t>h1,…,</a:t>
            </a:r>
            <a:r>
              <a:rPr lang="en-US" err="1">
                <a:latin typeface="Didact Gothic"/>
              </a:rPr>
              <a:t>hT</a:t>
            </a:r>
            <a:r>
              <a:rPr lang="en-US">
                <a:latin typeface="Didact Gothic"/>
              </a:rPr>
              <a:t> = Encoder(w1,…,</a:t>
            </a:r>
            <a:r>
              <a:rPr lang="en-US" err="1">
                <a:latin typeface="Didact Gothic"/>
              </a:rPr>
              <a:t>wT</a:t>
            </a:r>
            <a:r>
              <a:rPr lang="en-US">
                <a:latin typeface="Didact Gothic"/>
              </a:rPr>
              <a:t>), </a:t>
            </a:r>
            <a:r>
              <a:rPr lang="en-US" err="1">
                <a:latin typeface="Didact Gothic"/>
              </a:rPr>
              <a:t>yi~Awi+b</a:t>
            </a:r>
            <a:endParaRPr lang="en-US">
              <a:latin typeface="Didact Gothic"/>
            </a:endParaRPr>
          </a:p>
          <a:p>
            <a:pPr marL="342900" indent="-342900">
              <a:buChar char="•"/>
            </a:pPr>
            <a:r>
              <a:rPr lang="en-US">
                <a:latin typeface="Didact Gothic"/>
              </a:rPr>
              <a:t>During pretraining, only add loss from words that are masked out. And then propagate the loss back to learn the parameters of the entire network. It's also called Masked LM</a:t>
            </a:r>
          </a:p>
          <a:p>
            <a:pPr marL="342900" indent="-342900">
              <a:buAutoNum type="arabicPeriod"/>
            </a:pPr>
            <a:endParaRPr lang="en-US">
              <a:latin typeface="Didact Gothic"/>
            </a:endParaRPr>
          </a:p>
          <a:p>
            <a:pPr marL="342900" indent="-342900">
              <a:buAutoNum type="arabicPeriod"/>
            </a:pPr>
            <a:endParaRPr lang="en-US" i="1">
              <a:latin typeface="Didact Gothic"/>
            </a:endParaRPr>
          </a:p>
        </p:txBody>
      </p:sp>
    </p:spTree>
    <p:extLst>
      <p:ext uri="{BB962C8B-B14F-4D97-AF65-F5344CB8AC3E}">
        <p14:creationId xmlns:p14="http://schemas.microsoft.com/office/powerpoint/2010/main" val="3840840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D1D74-8F05-C265-08D7-25A2C764E2BF}"/>
              </a:ext>
            </a:extLst>
          </p:cNvPr>
          <p:cNvSpPr>
            <a:spLocks noGrp="1"/>
          </p:cNvSpPr>
          <p:nvPr>
            <p:ph type="title"/>
          </p:nvPr>
        </p:nvSpPr>
        <p:spPr/>
        <p:txBody>
          <a:bodyPr/>
          <a:lstStyle/>
          <a:p>
            <a:r>
              <a:rPr lang="en"/>
              <a:t>Proposed Method: </a:t>
            </a:r>
            <a:r>
              <a:rPr lang="en" err="1"/>
              <a:t>RoBERTa</a:t>
            </a:r>
          </a:p>
        </p:txBody>
      </p:sp>
      <p:sp>
        <p:nvSpPr>
          <p:cNvPr id="3" name="TextBox 2">
            <a:extLst>
              <a:ext uri="{FF2B5EF4-FFF2-40B4-BE49-F238E27FC236}">
                <a16:creationId xmlns:a16="http://schemas.microsoft.com/office/drawing/2014/main" id="{3099E65C-A796-D59B-AFA9-2D3795D131F0}"/>
              </a:ext>
            </a:extLst>
          </p:cNvPr>
          <p:cNvSpPr txBox="1"/>
          <p:nvPr/>
        </p:nvSpPr>
        <p:spPr>
          <a:xfrm>
            <a:off x="1249763" y="1249764"/>
            <a:ext cx="8131627" cy="11695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Didact Gothic"/>
              </a:rPr>
              <a:t>An improved pretraining procedure based on BERT, which achieves state-of-the-art results on multiple tasks and suggests that BERT’s pretraining objective remains competitive with recently proposed alternatives.</a:t>
            </a:r>
          </a:p>
          <a:p>
            <a:endParaRPr lang="en-US">
              <a:latin typeface="Didact Gothic"/>
            </a:endParaRPr>
          </a:p>
          <a:p>
            <a:r>
              <a:rPr lang="en-US">
                <a:latin typeface="Didact Gothic"/>
              </a:rPr>
              <a:t>Link: </a:t>
            </a:r>
            <a:r>
              <a:rPr lang="en-US" i="1">
                <a:latin typeface="Didact Gothic"/>
                <a:hlinkClick r:id="rId2"/>
              </a:rPr>
              <a:t>RoBERTa: A Robustly Optimized BERT Pretraining Approach</a:t>
            </a:r>
            <a:endParaRPr lang="en-US" i="1">
              <a:latin typeface="Didact Gothic"/>
            </a:endParaRPr>
          </a:p>
        </p:txBody>
      </p:sp>
      <p:sp>
        <p:nvSpPr>
          <p:cNvPr id="4" name="TextBox 3">
            <a:extLst>
              <a:ext uri="{FF2B5EF4-FFF2-40B4-BE49-F238E27FC236}">
                <a16:creationId xmlns:a16="http://schemas.microsoft.com/office/drawing/2014/main" id="{A0FB3FCD-B67E-4173-BF4C-F5FB131E3530}"/>
              </a:ext>
            </a:extLst>
          </p:cNvPr>
          <p:cNvSpPr txBox="1"/>
          <p:nvPr/>
        </p:nvSpPr>
        <p:spPr>
          <a:xfrm>
            <a:off x="917398" y="2711389"/>
            <a:ext cx="7988439"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latin typeface="Didact Gothic"/>
              </a:rPr>
              <a:t>Motivations:</a:t>
            </a:r>
          </a:p>
          <a:p>
            <a:endParaRPr lang="en-US" sz="1600">
              <a:latin typeface="Didact Gothic"/>
            </a:endParaRPr>
          </a:p>
          <a:p>
            <a:pPr marL="342900" indent="-342900">
              <a:buChar char="•"/>
            </a:pPr>
            <a:r>
              <a:rPr lang="en-US">
                <a:latin typeface="Didact Gothic"/>
              </a:rPr>
              <a:t>The hyperparameter choices may have significant impact on the final results. But this seems to be underestimated by BERT and it does not provide much to tune.</a:t>
            </a:r>
          </a:p>
          <a:p>
            <a:pPr marL="342900" indent="-342900">
              <a:buChar char="•"/>
            </a:pPr>
            <a:r>
              <a:rPr lang="en-US">
                <a:latin typeface="Didact Gothic"/>
              </a:rPr>
              <a:t>Different with BERT, </a:t>
            </a:r>
            <a:r>
              <a:rPr lang="en-US" err="1">
                <a:latin typeface="Didact Gothic"/>
              </a:rPr>
              <a:t>RoBERTa</a:t>
            </a:r>
            <a:r>
              <a:rPr lang="en-US">
                <a:latin typeface="Didact Gothic"/>
              </a:rPr>
              <a:t> turns to use dynamic masking, drop next sentence prediction(NSP) target during pretraining, larger byte-level in byte-pair encoding(BPE) and so on. Although the training speed is slower, the model performs much better than the origin BERT. </a:t>
            </a:r>
          </a:p>
          <a:p>
            <a:pPr marL="342900" indent="-342900">
              <a:buChar char="•"/>
            </a:pPr>
            <a:endParaRPr lang="en-US">
              <a:latin typeface="Didact Gothic"/>
            </a:endParaRPr>
          </a:p>
          <a:p>
            <a:pPr marL="342900" indent="-342900">
              <a:buAutoNum type="arabicPeriod"/>
            </a:pPr>
            <a:endParaRPr lang="en-US">
              <a:latin typeface="Didact Gothic"/>
            </a:endParaRPr>
          </a:p>
          <a:p>
            <a:pPr marL="342900" indent="-342900">
              <a:buAutoNum type="arabicPeriod"/>
            </a:pPr>
            <a:endParaRPr lang="en-US" i="1">
              <a:latin typeface="Didact Gothic"/>
            </a:endParaRPr>
          </a:p>
        </p:txBody>
      </p:sp>
    </p:spTree>
    <p:extLst>
      <p:ext uri="{BB962C8B-B14F-4D97-AF65-F5344CB8AC3E}">
        <p14:creationId xmlns:p14="http://schemas.microsoft.com/office/powerpoint/2010/main" val="50168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AD1D74-8F05-C265-08D7-25A2C764E2BF}"/>
              </a:ext>
            </a:extLst>
          </p:cNvPr>
          <p:cNvSpPr>
            <a:spLocks noGrp="1"/>
          </p:cNvSpPr>
          <p:nvPr>
            <p:ph type="title"/>
          </p:nvPr>
        </p:nvSpPr>
        <p:spPr/>
        <p:txBody>
          <a:bodyPr/>
          <a:lstStyle/>
          <a:p>
            <a:r>
              <a:rPr lang="en"/>
              <a:t>Proposed Method: </a:t>
            </a:r>
            <a:r>
              <a:rPr lang="en" err="1"/>
              <a:t>XLNet</a:t>
            </a:r>
            <a:endParaRPr lang="en-US" b="0" err="1"/>
          </a:p>
        </p:txBody>
      </p:sp>
      <p:sp>
        <p:nvSpPr>
          <p:cNvPr id="3" name="TextBox 2">
            <a:extLst>
              <a:ext uri="{FF2B5EF4-FFF2-40B4-BE49-F238E27FC236}">
                <a16:creationId xmlns:a16="http://schemas.microsoft.com/office/drawing/2014/main" id="{3099E65C-A796-D59B-AFA9-2D3795D131F0}"/>
              </a:ext>
            </a:extLst>
          </p:cNvPr>
          <p:cNvSpPr txBox="1"/>
          <p:nvPr/>
        </p:nvSpPr>
        <p:spPr>
          <a:xfrm>
            <a:off x="1249763" y="1249764"/>
            <a:ext cx="722166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latin typeface="Didact Gothic"/>
              </a:rPr>
              <a:t>A pretraining method that uses a permutation language modeling objective to combine the advantages of autoregression(AR) and autoencoding(AE) methods.</a:t>
            </a:r>
          </a:p>
          <a:p>
            <a:endParaRPr lang="en-US">
              <a:latin typeface="Didact Gothic"/>
            </a:endParaRPr>
          </a:p>
          <a:p>
            <a:r>
              <a:rPr lang="en-US">
                <a:latin typeface="Didact Gothic"/>
              </a:rPr>
              <a:t>Link: </a:t>
            </a:r>
            <a:r>
              <a:rPr lang="en-US" i="1">
                <a:latin typeface="Didact Gothic"/>
                <a:hlinkClick r:id="rId2"/>
              </a:rPr>
              <a:t>XLNet: Generalized Autoregressive Pretraining for Language Understanding</a:t>
            </a:r>
            <a:endParaRPr lang="en-US" i="1">
              <a:latin typeface="Didact Gothic"/>
            </a:endParaRPr>
          </a:p>
        </p:txBody>
      </p:sp>
      <p:sp>
        <p:nvSpPr>
          <p:cNvPr id="4" name="TextBox 3">
            <a:extLst>
              <a:ext uri="{FF2B5EF4-FFF2-40B4-BE49-F238E27FC236}">
                <a16:creationId xmlns:a16="http://schemas.microsoft.com/office/drawing/2014/main" id="{A0FB3FCD-B67E-4173-BF4C-F5FB131E3530}"/>
              </a:ext>
            </a:extLst>
          </p:cNvPr>
          <p:cNvSpPr txBox="1"/>
          <p:nvPr/>
        </p:nvSpPr>
        <p:spPr>
          <a:xfrm>
            <a:off x="825292" y="2572060"/>
            <a:ext cx="7988439" cy="249299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latin typeface="Didact Gothic"/>
              </a:rPr>
              <a:t>Motivations:</a:t>
            </a:r>
          </a:p>
          <a:p>
            <a:pPr marL="342900" indent="-342900">
              <a:buChar char="•"/>
            </a:pPr>
            <a:r>
              <a:rPr lang="en-US">
                <a:latin typeface="Didact Gothic"/>
              </a:rPr>
              <a:t>As an AR pretraining method, </a:t>
            </a:r>
            <a:r>
              <a:rPr lang="en-US" err="1">
                <a:latin typeface="Didact Gothic"/>
              </a:rPr>
              <a:t>XLNet</a:t>
            </a:r>
            <a:r>
              <a:rPr lang="en-US">
                <a:latin typeface="Didact Gothic"/>
              </a:rPr>
              <a:t> does not depend on data corruption, so that it avoids the missing tokens in fine-tunning step. E.g., masked tokens in BERT;</a:t>
            </a:r>
            <a:endParaRPr lang="en-US" i="1">
              <a:latin typeface="Didact Gothic"/>
            </a:endParaRPr>
          </a:p>
          <a:p>
            <a:pPr marL="342900" indent="-342900">
              <a:buChar char="•"/>
            </a:pPr>
            <a:r>
              <a:rPr lang="en-US">
                <a:latin typeface="Didact Gothic"/>
              </a:rPr>
              <a:t>Based on permutation operation, </a:t>
            </a:r>
            <a:r>
              <a:rPr lang="en-US" err="1">
                <a:latin typeface="Didact Gothic"/>
              </a:rPr>
              <a:t>XLNet</a:t>
            </a:r>
            <a:r>
              <a:rPr lang="en-US">
                <a:latin typeface="Didact Gothic"/>
              </a:rPr>
              <a:t> can learn the bi-direction information. More specifically, a text sequence with length </a:t>
            </a:r>
            <a:r>
              <a:rPr lang="en-US" i="1">
                <a:latin typeface="Didact Gothic"/>
              </a:rPr>
              <a:t>L </a:t>
            </a:r>
            <a:r>
              <a:rPr lang="en-US">
                <a:latin typeface="Didact Gothic"/>
              </a:rPr>
              <a:t>can be permutated in </a:t>
            </a:r>
            <a:r>
              <a:rPr lang="en-US" i="1">
                <a:latin typeface="Didact Gothic"/>
              </a:rPr>
              <a:t>L!</a:t>
            </a:r>
            <a:r>
              <a:rPr lang="en-US">
                <a:latin typeface="Didact Gothic"/>
              </a:rPr>
              <a:t> ways. If we share the model parameters with all of them, bi-direction information can be learnt just like AE;</a:t>
            </a:r>
          </a:p>
          <a:p>
            <a:pPr marL="342900" indent="-342900">
              <a:buChar char="•"/>
            </a:pPr>
            <a:r>
              <a:rPr lang="en-US">
                <a:latin typeface="Didact Gothic"/>
              </a:rPr>
              <a:t>Integrated the idea of Transformer-XL,</a:t>
            </a:r>
            <a:r>
              <a:rPr lang="en-US" i="1">
                <a:latin typeface="Didact Gothic"/>
              </a:rPr>
              <a:t> </a:t>
            </a:r>
            <a:r>
              <a:rPr lang="en-US" err="1">
                <a:latin typeface="Didact Gothic"/>
              </a:rPr>
              <a:t>XLNet</a:t>
            </a:r>
            <a:r>
              <a:rPr lang="en-US">
                <a:latin typeface="Didact Gothic"/>
              </a:rPr>
              <a:t> use segment recurrence and relative encoding to improve long-text situation, which would benefit the data we chosen.</a:t>
            </a:r>
            <a:endParaRPr lang="ja-JP" altLang="en-US">
              <a:latin typeface="Didact Gothic"/>
            </a:endParaRPr>
          </a:p>
          <a:p>
            <a:endParaRPr lang="en-US">
              <a:latin typeface="Didact Gothic"/>
            </a:endParaRPr>
          </a:p>
          <a:p>
            <a:pPr marL="342900" indent="-342900">
              <a:buAutoNum type="arabicPeriod"/>
            </a:pPr>
            <a:endParaRPr lang="en-US">
              <a:latin typeface="Didact Gothic"/>
            </a:endParaRPr>
          </a:p>
          <a:p>
            <a:pPr marL="342900" indent="-342900">
              <a:buAutoNum type="arabicPeriod"/>
            </a:pPr>
            <a:endParaRPr lang="en-US" i="1">
              <a:latin typeface="Didact Gothic"/>
            </a:endParaRPr>
          </a:p>
        </p:txBody>
      </p:sp>
    </p:spTree>
    <p:extLst>
      <p:ext uri="{BB962C8B-B14F-4D97-AF65-F5344CB8AC3E}">
        <p14:creationId xmlns:p14="http://schemas.microsoft.com/office/powerpoint/2010/main" val="22388904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0"/>
        <p:cNvGrpSpPr/>
        <p:nvPr/>
      </p:nvGrpSpPr>
      <p:grpSpPr>
        <a:xfrm>
          <a:off x="0" y="0"/>
          <a:ext cx="0" cy="0"/>
          <a:chOff x="0" y="0"/>
          <a:chExt cx="0" cy="0"/>
        </a:xfrm>
      </p:grpSpPr>
      <p:sp>
        <p:nvSpPr>
          <p:cNvPr id="382" name="Google Shape;382;p37"/>
          <p:cNvSpPr txBox="1">
            <a:spLocks noGrp="1"/>
          </p:cNvSpPr>
          <p:nvPr>
            <p:ph type="subTitle" idx="1"/>
          </p:nvPr>
        </p:nvSpPr>
        <p:spPr>
          <a:xfrm>
            <a:off x="1085492" y="896425"/>
            <a:ext cx="7654569" cy="4244333"/>
          </a:xfrm>
          <a:prstGeom prst="rect">
            <a:avLst/>
          </a:prstGeom>
        </p:spPr>
        <p:txBody>
          <a:bodyPr spcFirstLastPara="1" wrap="square" lIns="0" tIns="91425" rIns="91425" bIns="91425" anchor="t" anchorCtr="0">
            <a:noAutofit/>
          </a:bodyPr>
          <a:lstStyle/>
          <a:p>
            <a:pPr marL="0" indent="0" algn="just"/>
            <a:endParaRPr lang="en" sz="1200"/>
          </a:p>
          <a:p>
            <a:pPr indent="-342900" algn="just">
              <a:buFont typeface="Arial,Sans-Serif"/>
              <a:buChar char="●"/>
            </a:pPr>
            <a:r>
              <a:rPr lang="en" sz="1200"/>
              <a:t>Organized two group meetings to discuss about the problem, methods and potential problems.</a:t>
            </a:r>
          </a:p>
          <a:p>
            <a:pPr indent="-342900" algn="just">
              <a:buFont typeface="Arial,Sans-Serif"/>
              <a:buChar char="●"/>
            </a:pPr>
            <a:r>
              <a:rPr lang="en" sz="1200"/>
              <a:t>Done some literature reviews on some popular or state of the art natural language models.</a:t>
            </a:r>
          </a:p>
          <a:p>
            <a:pPr indent="-342900" algn="just">
              <a:buFont typeface="Arial,Sans-Serif"/>
              <a:buChar char="●"/>
            </a:pPr>
            <a:r>
              <a:rPr lang="en" sz="1200"/>
              <a:t>Some exploratory data analysis has been done on the label balancing and some features of the text. From the exploratory data analysis, we find that since the class is imbalanced, we may need to do some over-sampling for some of the minor classes.  </a:t>
            </a:r>
            <a:endParaRPr lang="en"/>
          </a:p>
          <a:p>
            <a:pPr indent="-342900" algn="just">
              <a:buFont typeface="Arial,Sans-Serif"/>
              <a:buChar char="●"/>
            </a:pPr>
            <a:endParaRPr lang="en" sz="1200"/>
          </a:p>
          <a:p>
            <a:pPr indent="-342900" algn="just">
              <a:buFont typeface="Arial,Sans-Serif"/>
              <a:buChar char="●"/>
            </a:pPr>
            <a:endParaRPr lang="en" sz="1200"/>
          </a:p>
          <a:p>
            <a:pPr indent="-342900" algn="just">
              <a:buFont typeface="Arial,Sans-Serif"/>
              <a:buChar char="●"/>
            </a:pPr>
            <a:endParaRPr lang="en" sz="1200"/>
          </a:p>
          <a:p>
            <a:pPr indent="-342900" algn="just">
              <a:buFont typeface="Arial,Sans-Serif"/>
              <a:buChar char="●"/>
            </a:pPr>
            <a:endParaRPr lang="en" sz="1200"/>
          </a:p>
          <a:p>
            <a:pPr indent="-342900" algn="just">
              <a:buFont typeface="Arial,Sans-Serif"/>
              <a:buChar char="●"/>
            </a:pPr>
            <a:endParaRPr lang="en" sz="1200"/>
          </a:p>
          <a:p>
            <a:pPr indent="-342900" algn="just">
              <a:buFont typeface="Arial,Sans-Serif"/>
              <a:buChar char="●"/>
            </a:pPr>
            <a:endParaRPr lang="en" sz="1200"/>
          </a:p>
          <a:p>
            <a:pPr indent="-342900" algn="just">
              <a:buFont typeface="Arial,Sans-Serif"/>
              <a:buChar char="●"/>
            </a:pPr>
            <a:endParaRPr lang="en" sz="1200"/>
          </a:p>
          <a:p>
            <a:pPr indent="-342900" algn="just">
              <a:buFont typeface="Arial,Sans-Serif"/>
              <a:buChar char="●"/>
            </a:pPr>
            <a:endParaRPr lang="en" sz="1200"/>
          </a:p>
          <a:p>
            <a:pPr indent="-342900" algn="just">
              <a:buFont typeface="Arial,Sans-Serif"/>
              <a:buChar char="●"/>
            </a:pPr>
            <a:endParaRPr lang="en" sz="1200"/>
          </a:p>
          <a:p>
            <a:pPr indent="-342900" algn="just">
              <a:buFont typeface="Arial,Sans-Serif"/>
              <a:buChar char="●"/>
            </a:pPr>
            <a:endParaRPr lang="en" sz="1200"/>
          </a:p>
          <a:p>
            <a:pPr indent="-342900" algn="just">
              <a:buFont typeface="Arial,Sans-Serif"/>
              <a:buChar char="●"/>
            </a:pPr>
            <a:r>
              <a:rPr lang="en" sz="1200"/>
              <a:t>Summarized problems we may face and give potential solutions.</a:t>
            </a:r>
          </a:p>
          <a:p>
            <a:pPr indent="-342900" algn="just">
              <a:buFont typeface="Arial,Sans-Serif"/>
              <a:buChar char="●"/>
            </a:pPr>
            <a:r>
              <a:rPr lang="en" sz="1200"/>
              <a:t>The long text problem: Most of the news documents are very long – more than half of them have more than 200 tokens which is not friendly to large models. </a:t>
            </a:r>
          </a:p>
          <a:p>
            <a:pPr indent="-342900" algn="just">
              <a:buFont typeface="Arial,Sans-Serif"/>
              <a:buChar char="●"/>
            </a:pPr>
            <a:r>
              <a:rPr lang="en" sz="1200"/>
              <a:t>Possible solutions: 1. Simply truncate the news document to some fixed length like  256.</a:t>
            </a:r>
          </a:p>
          <a:p>
            <a:pPr marL="114300" indent="0" algn="just"/>
            <a:r>
              <a:rPr lang="en" sz="1200"/>
              <a:t>                                              2. Build model to extract the main idea sentence of the news and then do classification.</a:t>
            </a:r>
          </a:p>
          <a:p>
            <a:pPr marL="114300" indent="0" algn="just"/>
            <a:r>
              <a:rPr lang="en" sz="1200"/>
              <a:t>                                              3. Build  generative model to generate main idea of the news and then classify.</a:t>
            </a:r>
          </a:p>
          <a:p>
            <a:pPr indent="-349250" algn="just">
              <a:buFont typeface="Arial,Sans-Serif"/>
              <a:buChar char="●"/>
            </a:pPr>
            <a:endParaRPr lang="en" sz="1200"/>
          </a:p>
          <a:p>
            <a:pPr marL="0" indent="0">
              <a:lnSpc>
                <a:spcPct val="114999"/>
              </a:lnSpc>
              <a:spcAft>
                <a:spcPts val="1600"/>
              </a:spcAft>
            </a:pPr>
            <a:endParaRPr lang="en-US" sz="1200"/>
          </a:p>
          <a:p>
            <a:pPr marL="0" indent="0">
              <a:lnSpc>
                <a:spcPct val="114999"/>
              </a:lnSpc>
            </a:pPr>
            <a:endParaRPr lang="en" sz="1200"/>
          </a:p>
        </p:txBody>
      </p:sp>
      <p:sp>
        <p:nvSpPr>
          <p:cNvPr id="383" name="Google Shape;383;p37"/>
          <p:cNvSpPr txBox="1">
            <a:spLocks noGrp="1"/>
          </p:cNvSpPr>
          <p:nvPr>
            <p:ph type="title" idx="6"/>
          </p:nvPr>
        </p:nvSpPr>
        <p:spPr>
          <a:xfrm>
            <a:off x="720000" y="527825"/>
            <a:ext cx="8307250" cy="741863"/>
          </a:xfrm>
          <a:prstGeom prst="rect">
            <a:avLst/>
          </a:prstGeom>
        </p:spPr>
        <p:txBody>
          <a:bodyPr spcFirstLastPara="1" wrap="square" lIns="0" tIns="91425" rIns="91425" bIns="91425" anchor="b" anchorCtr="0">
            <a:noAutofit/>
          </a:bodyPr>
          <a:lstStyle/>
          <a:p>
            <a:r>
              <a:rPr lang="en"/>
              <a:t>Progress</a:t>
            </a:r>
            <a:endParaRPr lang="en-US"/>
          </a:p>
        </p:txBody>
      </p:sp>
      <p:pic>
        <p:nvPicPr>
          <p:cNvPr id="2" name="Picture 2" descr="Chart, pie chart&#10;&#10;Description automatically generated">
            <a:extLst>
              <a:ext uri="{FF2B5EF4-FFF2-40B4-BE49-F238E27FC236}">
                <a16:creationId xmlns:a16="http://schemas.microsoft.com/office/drawing/2014/main" id="{1ABBCFB8-988F-018E-6F3A-9702C36C5D82}"/>
              </a:ext>
            </a:extLst>
          </p:cNvPr>
          <p:cNvPicPr>
            <a:picLocks noChangeAspect="1"/>
          </p:cNvPicPr>
          <p:nvPr/>
        </p:nvPicPr>
        <p:blipFill>
          <a:blip r:embed="rId4"/>
          <a:stretch>
            <a:fillRect/>
          </a:stretch>
        </p:blipFill>
        <p:spPr>
          <a:xfrm>
            <a:off x="1507672" y="2064381"/>
            <a:ext cx="1676400" cy="1727752"/>
          </a:xfrm>
          <a:prstGeom prst="rect">
            <a:avLst/>
          </a:prstGeom>
        </p:spPr>
      </p:pic>
      <p:pic>
        <p:nvPicPr>
          <p:cNvPr id="3" name="Picture 3" descr="Chart, histogram&#10;&#10;Description automatically generated">
            <a:extLst>
              <a:ext uri="{FF2B5EF4-FFF2-40B4-BE49-F238E27FC236}">
                <a16:creationId xmlns:a16="http://schemas.microsoft.com/office/drawing/2014/main" id="{BB7834A8-5DE3-55B4-996A-7662BEBAE899}"/>
              </a:ext>
            </a:extLst>
          </p:cNvPr>
          <p:cNvPicPr>
            <a:picLocks noChangeAspect="1"/>
          </p:cNvPicPr>
          <p:nvPr/>
        </p:nvPicPr>
        <p:blipFill>
          <a:blip r:embed="rId5"/>
          <a:stretch>
            <a:fillRect/>
          </a:stretch>
        </p:blipFill>
        <p:spPr>
          <a:xfrm>
            <a:off x="3385457" y="2061898"/>
            <a:ext cx="3053442" cy="1738159"/>
          </a:xfrm>
          <a:prstGeom prst="rect">
            <a:avLst/>
          </a:prstGeom>
        </p:spPr>
      </p:pic>
    </p:spTree>
    <p:extLst>
      <p:ext uri="{BB962C8B-B14F-4D97-AF65-F5344CB8AC3E}">
        <p14:creationId xmlns:p14="http://schemas.microsoft.com/office/powerpoint/2010/main" val="2545067700"/>
      </p:ext>
    </p:extLst>
  </p:cSld>
  <p:clrMapOvr>
    <a:masterClrMapping/>
  </p:clrMapOvr>
</p:sld>
</file>

<file path=ppt/theme/theme1.xml><?xml version="1.0" encoding="utf-8"?>
<a:theme xmlns:a="http://schemas.openxmlformats.org/drawingml/2006/main" name="Formal Research Paper Slideshow by Slidesgo">
  <a:themeElements>
    <a:clrScheme name="Simple Light">
      <a:dk1>
        <a:srgbClr val="191919"/>
      </a:dk1>
      <a:lt1>
        <a:srgbClr val="FFFFFF"/>
      </a:lt1>
      <a:dk2>
        <a:srgbClr val="DDD9D5"/>
      </a:dk2>
      <a:lt2>
        <a:srgbClr val="FFFFFF"/>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15</Slides>
  <Notes>12</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Formal Research Paper Slideshow by Slidesgo</vt:lpstr>
      <vt:lpstr>CS4248  Intermediate Update</vt:lpstr>
      <vt:lpstr> Abstract</vt:lpstr>
      <vt:lpstr>Motivation</vt:lpstr>
      <vt:lpstr>Task Statement</vt:lpstr>
      <vt:lpstr>Proposed Method</vt:lpstr>
      <vt:lpstr>PowerPoint Presentation</vt:lpstr>
      <vt:lpstr>Proposed Method: RoBERTa</vt:lpstr>
      <vt:lpstr>Proposed Method: XLNet</vt:lpstr>
      <vt:lpstr>Progress</vt:lpstr>
      <vt:lpstr>Proposed Evaluation</vt:lpstr>
      <vt:lpstr>Resources</vt:lpstr>
      <vt:lpstr>Role Assignment/Schedule</vt:lpstr>
      <vt:lpstr>References</vt:lpstr>
      <vt:lpstr>References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Formal Research Paper Slideshow</dc:title>
  <cp:revision>2</cp:revision>
  <dcterms:modified xsi:type="dcterms:W3CDTF">2023-03-22T12:44:33Z</dcterms:modified>
</cp:coreProperties>
</file>

<file path=docProps/thumbnail.jpeg>
</file>